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64" r:id="rId4"/>
    <p:sldId id="280" r:id="rId5"/>
    <p:sldId id="273" r:id="rId6"/>
    <p:sldId id="278" r:id="rId7"/>
    <p:sldId id="285" r:id="rId8"/>
    <p:sldId id="288" r:id="rId9"/>
    <p:sldId id="287" r:id="rId10"/>
    <p:sldId id="289" r:id="rId11"/>
    <p:sldId id="299" r:id="rId12"/>
    <p:sldId id="298" r:id="rId13"/>
    <p:sldId id="297" r:id="rId14"/>
    <p:sldId id="296" r:id="rId15"/>
    <p:sldId id="295" r:id="rId16"/>
    <p:sldId id="294" r:id="rId17"/>
    <p:sldId id="293" r:id="rId18"/>
    <p:sldId id="308" r:id="rId19"/>
    <p:sldId id="307" r:id="rId20"/>
    <p:sldId id="306" r:id="rId21"/>
    <p:sldId id="305" r:id="rId22"/>
    <p:sldId id="304" r:id="rId23"/>
    <p:sldId id="302" r:id="rId24"/>
    <p:sldId id="303" r:id="rId25"/>
    <p:sldId id="301" r:id="rId26"/>
    <p:sldId id="300" r:id="rId27"/>
    <p:sldId id="292" r:id="rId28"/>
    <p:sldId id="311" r:id="rId29"/>
    <p:sldId id="310" r:id="rId30"/>
    <p:sldId id="309" r:id="rId31"/>
    <p:sldId id="312" r:id="rId32"/>
    <p:sldId id="291" r:id="rId33"/>
    <p:sldId id="314" r:id="rId34"/>
    <p:sldId id="290" r:id="rId3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1.xml"/><Relationship Id="rId6" Type="http://schemas.openxmlformats.org/officeDocument/2006/relationships/hyperlink" Target="//commons.wikimedia.org/wiki/File:Flag_of_Slovakia.svg" TargetMode="External"/><Relationship Id="rId5" Type="http://schemas.openxmlformats.org/officeDocument/2006/relationships/image" Target="../media/image4.png"/><Relationship Id="rId4" Type="http://schemas.openxmlformats.org/officeDocument/2006/relationships/hyperlink" Target="//commons.wikimedia.org/wiki/File:Coat_of_arms_of_Slovakia.svg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gif"/><Relationship Id="rId2" Type="http://schemas.openxmlformats.org/officeDocument/2006/relationships/image" Target="../media/image36.gif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35.jpeg"/><Relationship Id="rId4" Type="http://schemas.openxmlformats.org/officeDocument/2006/relationships/hyperlink" Target="http://www.yatata-blog.eu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FA2D68AB-3742-2ADA-061F-3CDB9C16A23A}"/>
              </a:ext>
            </a:extLst>
          </p:cNvPr>
          <p:cNvSpPr/>
          <p:nvPr/>
        </p:nvSpPr>
        <p:spPr>
          <a:xfrm>
            <a:off x="0" y="1772816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Slovensko 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7</a:t>
            </a:r>
          </a:p>
          <a:p>
            <a:pPr algn="ctr"/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Slovaquie</a:t>
            </a:r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2000"/>
    </mc:Choice>
    <mc:Fallback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>
            <a:extLst>
              <a:ext uri="{FF2B5EF4-FFF2-40B4-BE49-F238E27FC236}">
                <a16:creationId xmlns:a16="http://schemas.microsoft.com/office/drawing/2014/main" id="{E883A97E-2E9D-4B72-AD73-D6C578D723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WordArt 13">
            <a:extLst>
              <a:ext uri="{FF2B5EF4-FFF2-40B4-BE49-F238E27FC236}">
                <a16:creationId xmlns:a16="http://schemas.microsoft.com/office/drawing/2014/main" id="{A350D4FA-44B5-4DCE-9B8D-80A86464ABDB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4943872" y="1124744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WordArt 14">
            <a:extLst>
              <a:ext uri="{FF2B5EF4-FFF2-40B4-BE49-F238E27FC236}">
                <a16:creationId xmlns:a16="http://schemas.microsoft.com/office/drawing/2014/main" id="{CB037263-7397-4799-A80B-A06DF4F6298B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284508" y="2132856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5000">
        <p:split orient="vert"/>
        <p:sndAc>
          <p:stSnd loop="1">
            <p:snd r:embed="rId2" name="Slovensko.wav"/>
          </p:stSnd>
        </p:sndAc>
      </p:transition>
    </mc:Choice>
    <mc:Fallback xmlns="">
      <p:transition spd="slow" advClick="0" advTm="15000">
        <p:split orient="vert"/>
        <p:sndAc>
          <p:stSnd loop="1">
            <p:snd r:embed="rId4" name="Slovensk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6A8C56ED-09A2-44C3-9B16-E89F7378FCEB}"/>
              </a:ext>
            </a:extLst>
          </p:cNvPr>
          <p:cNvSpPr/>
          <p:nvPr/>
        </p:nvSpPr>
        <p:spPr>
          <a:xfrm>
            <a:off x="0" y="6021288"/>
            <a:ext cx="12192000" cy="83671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 Box 4">
            <a:extLst>
              <a:ext uri="{FF2B5EF4-FFF2-40B4-BE49-F238E27FC236}">
                <a16:creationId xmlns:a16="http://schemas.microsoft.com/office/drawing/2014/main" id="{5EBC4462-D616-416B-8E8F-EDBFE4347B2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3392" y="5994769"/>
            <a:ext cx="12192000" cy="8617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Slovakia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Slovaquie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Slowakije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Slowakei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Słowacja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Eslovaquia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Szlovákia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Slovacia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he-IL" altLang="cs-CZ" sz="2000" b="1" dirty="0">
                <a:solidFill>
                  <a:srgbClr val="FF0000"/>
                </a:solidFill>
                <a:cs typeface="Arial" panose="020B0604020202020204" pitchFamily="34" charset="0"/>
              </a:rPr>
              <a:t>סלובקיה</a:t>
            </a:r>
            <a:endParaRPr lang="cs-CZ" altLang="cs-CZ" sz="2000" b="1" dirty="0">
              <a:solidFill>
                <a:srgbClr val="FF0000"/>
              </a:solidFill>
            </a:endParaRPr>
          </a:p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Slovakkia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Slovacchia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Slovačka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Slovaška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Slofacia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Slovakya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Словакія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Словакия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Σλο</a:t>
            </a:r>
            <a:r>
              <a:rPr lang="cs-CZ" altLang="cs-CZ" sz="2000" b="1" dirty="0">
                <a:solidFill>
                  <a:srgbClr val="FF0000"/>
                </a:solidFill>
              </a:rPr>
              <a:t>βακία</a:t>
            </a:r>
          </a:p>
        </p:txBody>
      </p:sp>
      <p:pic>
        <p:nvPicPr>
          <p:cNvPr id="5" name="Picture 11">
            <a:extLst>
              <a:ext uri="{FF2B5EF4-FFF2-40B4-BE49-F238E27FC236}">
                <a16:creationId xmlns:a16="http://schemas.microsoft.com/office/drawing/2014/main" id="{76EE9DFD-3636-4082-BFC3-31E07FE3B3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1196752"/>
            <a:ext cx="10801200" cy="48245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12">
            <a:extLst>
              <a:ext uri="{FF2B5EF4-FFF2-40B4-BE49-F238E27FC236}">
                <a16:creationId xmlns:a16="http://schemas.microsoft.com/office/drawing/2014/main" id="{46D6C69B-9FE3-4BCF-843C-3A07B2D67C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792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Obdélník 6">
            <a:extLst>
              <a:ext uri="{FF2B5EF4-FFF2-40B4-BE49-F238E27FC236}">
                <a16:creationId xmlns:a16="http://schemas.microsoft.com/office/drawing/2014/main" id="{E31B82B8-B42F-4698-A543-1CBAC71AD6FB}"/>
              </a:ext>
            </a:extLst>
          </p:cNvPr>
          <p:cNvSpPr/>
          <p:nvPr/>
        </p:nvSpPr>
        <p:spPr>
          <a:xfrm>
            <a:off x="695400" y="548680"/>
            <a:ext cx="10801200" cy="5472608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8" name="Picture 13" descr="Znak Slovenska">
            <a:hlinkClick r:id="rId4" tooltip="Znak Slovenska"/>
            <a:extLst>
              <a:ext uri="{FF2B5EF4-FFF2-40B4-BE49-F238E27FC236}">
                <a16:creationId xmlns:a16="http://schemas.microsoft.com/office/drawing/2014/main" id="{C8F56DCC-F195-43A9-99BD-0284F26468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712471"/>
            <a:ext cx="648072" cy="668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4" descr="Vlajka Slovenska">
            <a:hlinkClick r:id="rId6" tooltip="Vlajka Slovenska"/>
            <a:extLst>
              <a:ext uri="{FF2B5EF4-FFF2-40B4-BE49-F238E27FC236}">
                <a16:creationId xmlns:a16="http://schemas.microsoft.com/office/drawing/2014/main" id="{26F18A39-890A-45F0-B498-FBB7717FED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12424" y="712471"/>
            <a:ext cx="1119188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3 Rectángulo">
            <a:extLst>
              <a:ext uri="{FF2B5EF4-FFF2-40B4-BE49-F238E27FC236}">
                <a16:creationId xmlns:a16="http://schemas.microsoft.com/office/drawing/2014/main" id="{BCB8C171-397C-0656-3A2A-917E3898FF5B}"/>
              </a:ext>
            </a:extLst>
          </p:cNvPr>
          <p:cNvSpPr/>
          <p:nvPr/>
        </p:nvSpPr>
        <p:spPr>
          <a:xfrm>
            <a:off x="4439816" y="785129"/>
            <a:ext cx="2698009" cy="132343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Slovensko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7</a:t>
            </a:r>
            <a:endParaRPr lang="es-ES" sz="4000" b="1" spc="38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3000">
        <p:split orient="vert"/>
      </p:transition>
    </mc:Choice>
    <mc:Fallback xmlns="">
      <p:transition spd="slow" advClick="0" advTm="13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F27A7C4-DB0B-4E1D-B95F-2C4DD64D5E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>
            <a:extLst>
              <a:ext uri="{FF2B5EF4-FFF2-40B4-BE49-F238E27FC236}">
                <a16:creationId xmlns:a16="http://schemas.microsoft.com/office/drawing/2014/main" id="{072831A5-E0C9-4DA0-8169-3E10A556DB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4C98F20-E796-44C5-9B64-E5E7680AED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E4E66A8-B616-44DA-AB9A-4A1E29434E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ECB3C1C-D15E-4FEB-A2E6-7DC59E32AE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7EDAB65-ECDA-477E-95FB-E0AA33EB41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4067AEDF-56D7-4A63-A895-4CCA9F0A6A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2E1A9D0-6B44-4AD4-9C1E-3396B38776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16177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DFF214D-CD2B-4679-B585-D4A8D0DFC6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23867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E38EE13-2DBE-4371-A6C3-4ADD4EC76C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20933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656735A-3F7C-4D3B-B69E-B60A94519C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67514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242A2E7-DC51-42E5-9244-9F9F6F92C8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9611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EC816CF-85A7-44BE-9D35-FAF4164008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9955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22B31A88-54AC-485D-AAE1-3F0A02236B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49907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23ADFB7-BF08-4C11-BC77-1A1656AF20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76194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5AF9AA1-106F-4C1B-844B-4E3DDE1603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50384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710296A-126B-4BA0-8BE2-EAF84D902F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43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26229A8-748C-4F68-A094-11E293B59C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77200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A275D58-DB25-40EF-B3C3-CD377C7CFB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79722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2C671D8E-4040-412E-B02F-91B0B0C8E4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62748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BD72F9A-87C4-4AB4-894E-C60B777F41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52318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D44BA71-E720-4EA4-9E59-82F1A8254A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6535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34A879E-6C16-4FF4-9FA3-7A683C84A5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32923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ACC4F31-C39D-4C27-9765-E3F33595F8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02551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24144AC-9B90-4F80-8212-F533AE41FA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42017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D6ECA395-C66F-420A-97E8-CC5841AFB2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06044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5B9CCE4-1118-424A-A6C1-5A6A025904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96451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03F5C20-E3A9-4D87-B81F-A69E72C468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43000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8C53C75-2310-4A62-9C68-BA4475B170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798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2" name="Picture 12">
            <a:extLst>
              <a:ext uri="{FF2B5EF4-FFF2-40B4-BE49-F238E27FC236}">
                <a16:creationId xmlns:a16="http://schemas.microsoft.com/office/drawing/2014/main" id="{5C6C361E-8244-BC47-B513-594E7C52EF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94108"/>
            <a:ext cx="10801200" cy="5686853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3 Rectángulo">
            <a:extLst>
              <a:ext uri="{FF2B5EF4-FFF2-40B4-BE49-F238E27FC236}">
                <a16:creationId xmlns:a16="http://schemas.microsoft.com/office/drawing/2014/main" id="{F7BEE0D0-5361-25BC-7B8D-BB23294D7CCF}"/>
              </a:ext>
            </a:extLst>
          </p:cNvPr>
          <p:cNvSpPr/>
          <p:nvPr/>
        </p:nvSpPr>
        <p:spPr>
          <a:xfrm>
            <a:off x="4367808" y="5229200"/>
            <a:ext cx="2967287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360" y="6114925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7">
            <a:extLst>
              <a:ext uri="{FF2B5EF4-FFF2-40B4-BE49-F238E27FC236}">
                <a16:creationId xmlns:a16="http://schemas.microsoft.com/office/drawing/2014/main" id="{103B1892-14BB-4A2D-BC66-7BB32046B4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76341"/>
            <a:ext cx="12192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:   Visitami: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: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:   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: 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moi: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    Navštivte mně na:</a:t>
            </a:r>
          </a:p>
        </p:txBody>
      </p:sp>
      <p:sp>
        <p:nvSpPr>
          <p:cNvPr id="9" name="3 Rectángulo">
            <a:extLst>
              <a:ext uri="{FF2B5EF4-FFF2-40B4-BE49-F238E27FC236}">
                <a16:creationId xmlns:a16="http://schemas.microsoft.com/office/drawing/2014/main" id="{887BEA5A-066A-4B40-B2D6-53DBDDF07A31}"/>
              </a:ext>
            </a:extLst>
          </p:cNvPr>
          <p:cNvSpPr/>
          <p:nvPr/>
        </p:nvSpPr>
        <p:spPr>
          <a:xfrm>
            <a:off x="0" y="6137051"/>
            <a:ext cx="12192000" cy="55399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www.yatata-blog.eu</a:t>
            </a: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3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8" name="Picture 12">
            <a:extLst>
              <a:ext uri="{FF2B5EF4-FFF2-40B4-BE49-F238E27FC236}">
                <a16:creationId xmlns:a16="http://schemas.microsoft.com/office/drawing/2014/main" id="{8B20F9B1-AFE4-4C53-A752-097E10F3B7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94109"/>
            <a:ext cx="10801200" cy="500568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3 Rectángulo">
            <a:extLst>
              <a:ext uri="{FF2B5EF4-FFF2-40B4-BE49-F238E27FC236}">
                <a16:creationId xmlns:a16="http://schemas.microsoft.com/office/drawing/2014/main" id="{787E4778-5367-4E1F-96A2-9BF53789B0E3}"/>
              </a:ext>
            </a:extLst>
          </p:cNvPr>
          <p:cNvSpPr/>
          <p:nvPr/>
        </p:nvSpPr>
        <p:spPr>
          <a:xfrm>
            <a:off x="4439816" y="5003360"/>
            <a:ext cx="2967287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3 Rectángulo">
            <a:extLst>
              <a:ext uri="{FF2B5EF4-FFF2-40B4-BE49-F238E27FC236}">
                <a16:creationId xmlns:a16="http://schemas.microsoft.com/office/drawing/2014/main" id="{B3FD7999-EEA4-4888-8637-97A95304905E}"/>
              </a:ext>
            </a:extLst>
          </p:cNvPr>
          <p:cNvSpPr/>
          <p:nvPr/>
        </p:nvSpPr>
        <p:spPr>
          <a:xfrm>
            <a:off x="551384" y="4991375"/>
            <a:ext cx="293404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Bonne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journée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4" name="3 Rectángulo">
            <a:extLst>
              <a:ext uri="{FF2B5EF4-FFF2-40B4-BE49-F238E27FC236}">
                <a16:creationId xmlns:a16="http://schemas.microsoft.com/office/drawing/2014/main" id="{CBC56EAD-B2D5-4AB3-9247-265B249DC116}"/>
              </a:ext>
            </a:extLst>
          </p:cNvPr>
          <p:cNvSpPr/>
          <p:nvPr/>
        </p:nvSpPr>
        <p:spPr>
          <a:xfrm>
            <a:off x="9622146" y="5003360"/>
            <a:ext cx="183860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Fijne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dag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5" name="3 Rectángulo">
            <a:extLst>
              <a:ext uri="{FF2B5EF4-FFF2-40B4-BE49-F238E27FC236}">
                <a16:creationId xmlns:a16="http://schemas.microsoft.com/office/drawing/2014/main" id="{2634DEA0-511E-4BFB-BF4A-6662069274D4}"/>
              </a:ext>
            </a:extLst>
          </p:cNvPr>
          <p:cNvSpPr/>
          <p:nvPr/>
        </p:nvSpPr>
        <p:spPr>
          <a:xfrm>
            <a:off x="4079502" y="494569"/>
            <a:ext cx="3687914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den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255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90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10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30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0" grpId="0"/>
      <p:bldP spid="13" grpId="0"/>
      <p:bldP spid="14" grpId="0"/>
      <p:bldP spid="15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286</TotalTime>
  <Words>98</Words>
  <Application>Microsoft Office PowerPoint</Application>
  <PresentationFormat>Širokoúhlá obrazovka</PresentationFormat>
  <Paragraphs>19</Paragraphs>
  <Slides>34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34</vt:i4>
      </vt:variant>
    </vt:vector>
  </HeadingPairs>
  <TitlesOfParts>
    <vt:vector size="39" baseType="lpstr">
      <vt:lpstr>Arial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97</cp:revision>
  <dcterms:created xsi:type="dcterms:W3CDTF">2020-02-21T13:54:42Z</dcterms:created>
  <dcterms:modified xsi:type="dcterms:W3CDTF">2023-05-29T19:53:57Z</dcterms:modified>
</cp:coreProperties>
</file>