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3" r:id="rId5"/>
    <p:sldId id="264" r:id="rId6"/>
    <p:sldId id="310" r:id="rId7"/>
    <p:sldId id="309" r:id="rId8"/>
    <p:sldId id="308" r:id="rId9"/>
    <p:sldId id="307" r:id="rId10"/>
    <p:sldId id="281" r:id="rId11"/>
    <p:sldId id="278" r:id="rId12"/>
    <p:sldId id="291" r:id="rId13"/>
    <p:sldId id="304" r:id="rId14"/>
    <p:sldId id="293" r:id="rId15"/>
    <p:sldId id="305" r:id="rId16"/>
    <p:sldId id="303" r:id="rId17"/>
    <p:sldId id="306" r:id="rId18"/>
    <p:sldId id="299" r:id="rId19"/>
    <p:sldId id="301" r:id="rId20"/>
    <p:sldId id="302" r:id="rId21"/>
    <p:sldId id="300" r:id="rId22"/>
    <p:sldId id="295" r:id="rId23"/>
    <p:sldId id="296" r:id="rId24"/>
    <p:sldId id="298" r:id="rId25"/>
    <p:sldId id="297" r:id="rId26"/>
    <p:sldId id="292" r:id="rId27"/>
    <p:sldId id="294" r:id="rId28"/>
    <p:sldId id="288" r:id="rId29"/>
    <p:sldId id="287" r:id="rId30"/>
    <p:sldId id="289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EECADD9C-02ED-90D0-EAE7-E67200B39A03}"/>
              </a:ext>
            </a:extLst>
          </p:cNvPr>
          <p:cNvSpPr/>
          <p:nvPr/>
        </p:nvSpPr>
        <p:spPr>
          <a:xfrm>
            <a:off x="59668" y="1268760"/>
            <a:ext cx="12072664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Indie 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38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Inde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C5B2C809-4669-C3DE-A6C6-5938E9BF2B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WordArt 13">
            <a:extLst>
              <a:ext uri="{FF2B5EF4-FFF2-40B4-BE49-F238E27FC236}">
                <a16:creationId xmlns:a16="http://schemas.microsoft.com/office/drawing/2014/main" id="{51CE408D-CF0E-82D2-B721-CAF4C3389F0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919536" y="198884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F60570A5-641B-7607-46A0-32DEC1F4337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260172" y="328498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yatata - Oliver Shanti - Seven times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yatata - Oliver Shanti - Seven t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>
            <a:extLst>
              <a:ext uri="{FF2B5EF4-FFF2-40B4-BE49-F238E27FC236}">
                <a16:creationId xmlns:a16="http://schemas.microsoft.com/office/drawing/2014/main" id="{0BAD9E40-2899-415D-A414-0D70BEF79E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207351" y="6311877"/>
            <a:ext cx="133993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                  India      Inde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Indien</a:t>
            </a:r>
            <a:r>
              <a:rPr lang="cs-CZ" altLang="cs-CZ" sz="2400" b="1" dirty="0">
                <a:solidFill>
                  <a:srgbClr val="FF0000"/>
                </a:solidFill>
              </a:rPr>
              <a:t>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L'Índia</a:t>
            </a:r>
            <a:r>
              <a:rPr lang="cs-CZ" altLang="cs-CZ" sz="2400" b="1" dirty="0">
                <a:solidFill>
                  <a:srgbClr val="FF0000"/>
                </a:solidFill>
              </a:rPr>
              <a:t>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Índia</a:t>
            </a:r>
            <a:r>
              <a:rPr lang="cs-CZ" altLang="cs-CZ" sz="2400" b="1" dirty="0">
                <a:solidFill>
                  <a:srgbClr val="FF0000"/>
                </a:solidFill>
              </a:rPr>
              <a:t>      Indie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Indija</a:t>
            </a:r>
            <a:r>
              <a:rPr lang="cs-CZ" altLang="cs-CZ" sz="2400" b="1" dirty="0">
                <a:solidFill>
                  <a:srgbClr val="FF0000"/>
                </a:solidFill>
              </a:rPr>
              <a:t>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Hindistan</a:t>
            </a:r>
            <a:r>
              <a:rPr lang="cs-CZ" altLang="cs-CZ" sz="2400" b="1" dirty="0">
                <a:solidFill>
                  <a:srgbClr val="FF0000"/>
                </a:solidFill>
              </a:rPr>
              <a:t>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Індія</a:t>
            </a:r>
            <a:r>
              <a:rPr lang="cs-CZ" altLang="cs-CZ" sz="2400" b="1" dirty="0">
                <a:solidFill>
                  <a:srgbClr val="FF0000"/>
                </a:solidFill>
              </a:rPr>
              <a:t>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Индия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70FEDAF9-1EDC-5DD8-CAB2-AD21157EB3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76319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B9E7BAD7-0C2E-667A-A58A-1D73CB202D75}"/>
              </a:ext>
            </a:extLst>
          </p:cNvPr>
          <p:cNvSpPr/>
          <p:nvPr/>
        </p:nvSpPr>
        <p:spPr>
          <a:xfrm>
            <a:off x="704319" y="2276872"/>
            <a:ext cx="2967287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Indie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38</a:t>
            </a:r>
            <a:endParaRPr lang="es-ES" sz="44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457D64-B59E-4306-B4F6-F3F091B8E4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B78C23-140A-440C-82A1-7393A63675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E60BF27-A0FC-4965-83B2-18A423C063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87659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37498D3-F680-4776-BEF8-2816A4248D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0754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57D133-035F-4F23-BCD8-FA83720867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4142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A1C655E-B1D4-423A-9196-1589B66638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15444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BA13FD-919A-42A3-868F-8AACF71EC2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339A87A-5878-4232-8FF9-1C62F2A82C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ACF568-FF5C-44FB-B94C-91F4CCBF88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065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76895BC-BC21-48AA-B870-7681AAF899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70267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C34DB1C-98D3-4B53-A834-B510BAD619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7546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9FEA6BB-07CE-4BAB-A389-33D2C4C672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79811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A4238AA-D237-4319-A70E-B546323435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966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BED930-9CDC-4AB9-B129-D9304A492F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29071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7717545-463B-49FF-B0B0-988C847EB9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6052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D8DB111-B1C5-4FC8-BD27-4C54A770F1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8165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BF43061-240F-4822-85A0-0B605A9555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62978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6B648C8-7F80-4769-A6F6-C3A6EE3267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3922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49AA8A0A-CEB6-47DB-A0D8-4C671A029F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4709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762FE70-247F-4E4E-9419-494983ED8E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0927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CFDA61C-B017-421F-93CE-25D03483E8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7064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55ADE8B-FA2C-4B88-A6F3-CACA1D7EDA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523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633F6FAB-A2E7-41BA-8285-FBCEB83EBB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785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AF60C50-761A-448F-9170-E5602769D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7730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F1D5DB1-3B7A-47DE-906C-FC0561B19F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AD81D04-E92C-43D3-A26C-88CC9DD2A4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F7F8AD7-A87C-4E6B-8708-7AFF19A57A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78911991-E996-48A1-4B21-1455A82595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22740"/>
            <a:ext cx="10801200" cy="565822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9BBF3C42-9002-EC8A-6325-5002C3ACFE91}"/>
              </a:ext>
            </a:extLst>
          </p:cNvPr>
          <p:cNvSpPr/>
          <p:nvPr/>
        </p:nvSpPr>
        <p:spPr>
          <a:xfrm>
            <a:off x="7464152" y="677038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BA49C9CE-622D-5B8A-1E01-44E25F62E113}"/>
              </a:ext>
            </a:extLst>
          </p:cNvPr>
          <p:cNvSpPr/>
          <p:nvPr/>
        </p:nvSpPr>
        <p:spPr>
          <a:xfrm>
            <a:off x="1083963" y="647110"/>
            <a:ext cx="502588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i-IN" sz="3600" dirty="0">
                <a:solidFill>
                  <a:schemeClr val="accent1">
                    <a:lumMod val="50000"/>
                  </a:schemeClr>
                </a:solidFill>
              </a:rPr>
              <a:t>भारतीय रिपब्लिक</a:t>
            </a:r>
            <a:endParaRPr lang="cs-CZ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264</TotalTime>
  <Words>43</Words>
  <Application>Microsoft Office PowerPoint</Application>
  <PresentationFormat>Širokoúhlá obrazovka</PresentationFormat>
  <Paragraphs>12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87</cp:revision>
  <dcterms:created xsi:type="dcterms:W3CDTF">2020-02-21T13:54:42Z</dcterms:created>
  <dcterms:modified xsi:type="dcterms:W3CDTF">2023-06-07T17:44:20Z</dcterms:modified>
</cp:coreProperties>
</file>