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73" r:id="rId4"/>
    <p:sldId id="280" r:id="rId5"/>
    <p:sldId id="264" r:id="rId6"/>
    <p:sldId id="311" r:id="rId7"/>
    <p:sldId id="310" r:id="rId8"/>
    <p:sldId id="309" r:id="rId9"/>
    <p:sldId id="302" r:id="rId10"/>
    <p:sldId id="308" r:id="rId11"/>
    <p:sldId id="307" r:id="rId12"/>
    <p:sldId id="306" r:id="rId13"/>
    <p:sldId id="305" r:id="rId14"/>
    <p:sldId id="304" r:id="rId15"/>
    <p:sldId id="303" r:id="rId16"/>
    <p:sldId id="301" r:id="rId17"/>
    <p:sldId id="300" r:id="rId18"/>
    <p:sldId id="298" r:id="rId19"/>
    <p:sldId id="299" r:id="rId20"/>
    <p:sldId id="296" r:id="rId21"/>
    <p:sldId id="293" r:id="rId22"/>
    <p:sldId id="295" r:id="rId23"/>
    <p:sldId id="292" r:id="rId24"/>
    <p:sldId id="291" r:id="rId25"/>
    <p:sldId id="281" r:id="rId26"/>
    <p:sldId id="278" r:id="rId27"/>
    <p:sldId id="285" r:id="rId28"/>
    <p:sldId id="288" r:id="rId29"/>
    <p:sldId id="287" r:id="rId30"/>
    <p:sldId id="289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30055AF-9308-1693-5544-01481C19BF7A}"/>
              </a:ext>
            </a:extLst>
          </p:cNvPr>
          <p:cNvSpPr/>
          <p:nvPr/>
        </p:nvSpPr>
        <p:spPr>
          <a:xfrm>
            <a:off x="0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Spojené arabské emiráty  United Arab Emirate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874B30-4D73-4A56-A7E9-069473465E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1628800"/>
            <a:ext cx="10801200" cy="4670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F7F1542-6289-48C0-BEBA-ED896D15E3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95400" y="559098"/>
            <a:ext cx="10801200" cy="1328016"/>
          </a:xfrm>
          <a:prstGeom prst="rect">
            <a:avLst/>
          </a:prstGeom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D21DA31A-5351-463B-A7CC-EAE763FBE43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91944" y="722171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D4829493-6494-4CC3-870D-B9C39ED324E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932580" y="175156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11" name="Rectangle 9">
            <a:extLst>
              <a:ext uri="{FF2B5EF4-FFF2-40B4-BE49-F238E27FC236}">
                <a16:creationId xmlns:a16="http://schemas.microsoft.com/office/drawing/2014/main" id="{E7E794AF-8714-4CD3-83CB-FECD17987A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70930"/>
            <a:ext cx="10801200" cy="5727972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  <p:sndAc>
          <p:stSnd>
            <p:snd r:embed="rId2" name="SAE.wav"/>
          </p:stSnd>
        </p:sndAc>
      </p:transition>
    </mc:Choice>
    <mc:Fallback>
      <p:transition spd="slow" advClick="0" advTm="10000">
        <p:split orient="vert"/>
        <p:sndAc>
          <p:stSnd>
            <p:snd r:embed="rId2" name="SA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E38F68DD-8A4E-4F13-BEE1-7B04A75885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36462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99BDF1CD-49F7-4DC6-BC4F-D8924D04162C}"/>
              </a:ext>
            </a:extLst>
          </p:cNvPr>
          <p:cNvSpPr/>
          <p:nvPr/>
        </p:nvSpPr>
        <p:spPr>
          <a:xfrm>
            <a:off x="695400" y="5913308"/>
            <a:ext cx="10801200" cy="5400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 Box 7">
            <a:extLst>
              <a:ext uri="{FF2B5EF4-FFF2-40B4-BE49-F238E27FC236}">
                <a16:creationId xmlns:a16="http://schemas.microsoft.com/office/drawing/2014/main" id="{C4200D6E-EFAE-41AE-BBBE-6F23FB0101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109" y="5913308"/>
            <a:ext cx="114966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United Arab </a:t>
            </a:r>
            <a:r>
              <a:rPr lang="cs-CZ" altLang="cs-CZ" sz="2000" b="1" dirty="0" err="1">
                <a:solidFill>
                  <a:srgbClr val="FF0000"/>
                </a:solidFill>
              </a:rPr>
              <a:t>Emirate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Verenigde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Arabische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Emiraten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Emirat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arabe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Uni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Emirato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árabe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unido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Vereinigte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Arabische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Emirate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Emirado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árabe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Unido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Egyesült</a:t>
            </a:r>
            <a:r>
              <a:rPr lang="cs-CZ" altLang="cs-CZ" sz="2000" b="1" dirty="0">
                <a:solidFill>
                  <a:srgbClr val="FF0000"/>
                </a:solidFill>
              </a:rPr>
              <a:t> Arab </a:t>
            </a:r>
            <a:r>
              <a:rPr lang="cs-CZ" altLang="cs-CZ" sz="2000" b="1" dirty="0" err="1">
                <a:solidFill>
                  <a:srgbClr val="FF0000"/>
                </a:solidFill>
              </a:rPr>
              <a:t>Emirátus</a:t>
            </a:r>
            <a:r>
              <a:rPr lang="cs-CZ" altLang="cs-CZ" sz="2000" b="1" dirty="0">
                <a:solidFill>
                  <a:srgbClr val="FF0000"/>
                </a:solidFill>
              </a:rPr>
              <a:t>   E.A.U                                  </a:t>
            </a:r>
          </a:p>
        </p:txBody>
      </p:sp>
      <p:sp>
        <p:nvSpPr>
          <p:cNvPr id="11" name="3 Rectángulo">
            <a:extLst>
              <a:ext uri="{FF2B5EF4-FFF2-40B4-BE49-F238E27FC236}">
                <a16:creationId xmlns:a16="http://schemas.microsoft.com/office/drawing/2014/main" id="{0DF46493-BCA3-4ECE-9248-E66E8814B7B2}"/>
              </a:ext>
            </a:extLst>
          </p:cNvPr>
          <p:cNvSpPr/>
          <p:nvPr/>
        </p:nvSpPr>
        <p:spPr>
          <a:xfrm>
            <a:off x="839417" y="620688"/>
            <a:ext cx="10657183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Spojené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Arabské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Emiráty</a:t>
            </a:r>
            <a:endParaRPr lang="es-ES" sz="40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27A7A6-F93C-41B6-BE74-A24929F417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22A93E21-EEF6-4DE6-9566-7C974D4A9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>
            <a:extLst>
              <a:ext uri="{FF2B5EF4-FFF2-40B4-BE49-F238E27FC236}">
                <a16:creationId xmlns:a16="http://schemas.microsoft.com/office/drawing/2014/main" id="{10FD404C-F0B4-4AE3-A413-BFC3FA326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803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B7D8724E-024B-4E8C-84B5-E964EC396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653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DED00F68-A58A-48C3-B84D-A4C43B312A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462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4A7E5F0-5F9D-434E-8D78-3FCDBDF0B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778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DFDA3962-490F-4892-BBE7-8667A53D7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38080821-3F82-4542-A063-07FD7A5DE6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70930"/>
            <a:ext cx="10801200" cy="5727972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198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FD2A9327-B540-4653-BECC-2D9E4C4BB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826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C5FE379-A804-4D9C-A739-03EB4BEF3D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060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>
            <a:extLst>
              <a:ext uri="{FF2B5EF4-FFF2-40B4-BE49-F238E27FC236}">
                <a16:creationId xmlns:a16="http://schemas.microsoft.com/office/drawing/2014/main" id="{43F3B59F-F9EC-46AF-AAE6-E9DF578AC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402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02EAD8A-440F-4CA3-BEBE-0C1C5ADF07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205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160A9BD-A444-4923-986F-57463C7525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446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F8228E8B-B313-42C3-B9F3-2B963F52B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187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C836B700-8490-489C-AD87-B4C0D06306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80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2085ABA0-BB68-4315-B160-C33AEA471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7742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20A2DA7D-EFF4-4177-A2D9-58959699F4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012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B8CBCC6-22D1-4F96-9C5A-25CEFF501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088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61E8F655-F2B5-4529-87DB-2A3806B14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220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DD838AE-DBDA-45FE-915F-F1EB41DC1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684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AD1BE5A-92B8-4830-A39D-022A7894E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240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10B75F58-5CEC-41EE-8328-A7FE25AB05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5728F8EA-0BC3-4D50-B388-F132F9C393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70930"/>
            <a:ext cx="10801200" cy="5727972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96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9D45CF24-1CA3-4D1B-B369-131C28941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1B6A517A-4A24-4607-AF44-B07817A770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A3C0055-C5B4-4B61-9428-EA4028D29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E15445A-10E4-4E01-A6F9-3D2C5820A4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F56C71-2D27-45F9-911D-7C0731476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3A368582-65F5-4954-AA04-81822455F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7403C562-013D-8071-CCE4-B43911071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1" y="494108"/>
            <a:ext cx="10801200" cy="568685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F83344E8-D8CE-24EA-B03E-CD7E4331E852}"/>
              </a:ext>
            </a:extLst>
          </p:cNvPr>
          <p:cNvSpPr/>
          <p:nvPr/>
        </p:nvSpPr>
        <p:spPr>
          <a:xfrm>
            <a:off x="4166046" y="705313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258</TotalTime>
  <Words>62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82</cp:revision>
  <dcterms:created xsi:type="dcterms:W3CDTF">2020-02-21T13:54:42Z</dcterms:created>
  <dcterms:modified xsi:type="dcterms:W3CDTF">2023-06-07T16:43:50Z</dcterms:modified>
</cp:coreProperties>
</file>