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9" r:id="rId3"/>
    <p:sldId id="275" r:id="rId4"/>
    <p:sldId id="274" r:id="rId5"/>
    <p:sldId id="273" r:id="rId6"/>
    <p:sldId id="272" r:id="rId7"/>
    <p:sldId id="270" r:id="rId8"/>
    <p:sldId id="269" r:id="rId9"/>
    <p:sldId id="267" r:id="rId10"/>
    <p:sldId id="268" r:id="rId11"/>
    <p:sldId id="265" r:id="rId12"/>
    <p:sldId id="266" r:id="rId13"/>
    <p:sldId id="264" r:id="rId14"/>
    <p:sldId id="263" r:id="rId15"/>
    <p:sldId id="262" r:id="rId16"/>
    <p:sldId id="282" r:id="rId17"/>
    <p:sldId id="281" r:id="rId18"/>
    <p:sldId id="277" r:id="rId19"/>
    <p:sldId id="280" r:id="rId20"/>
    <p:sldId id="279" r:id="rId21"/>
    <p:sldId id="278" r:id="rId22"/>
    <p:sldId id="276" r:id="rId23"/>
    <p:sldId id="283" r:id="rId24"/>
    <p:sldId id="287" r:id="rId25"/>
    <p:sldId id="285" r:id="rId26"/>
    <p:sldId id="284" r:id="rId27"/>
    <p:sldId id="286" r:id="rId28"/>
    <p:sldId id="261" r:id="rId29"/>
    <p:sldId id="260" r:id="rId30"/>
    <p:sldId id="258" r:id="rId31"/>
    <p:sldId id="288" r:id="rId32"/>
    <p:sldId id="289" r:id="rId33"/>
    <p:sldId id="290" r:id="rId34"/>
    <p:sldId id="291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dxzK3OYlFqr0IHbbwYXyA==" hashData="r/bl3Z9eXrjlFNl7dOK9ayeEBzLrw9oWJpzsxdfvIVc+JCkpk32gaGTJFGqxTiAjOlbaO0I28ukLlJ/cHKaD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B846A5-925A-4B5F-BD3B-2E603E04723D}" v="131" dt="2023-05-20T05:12:36.3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F35934-5AA4-EABF-95E2-929988E5F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7D1EF4A-F13B-B40E-E97F-D558A6C15C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F497CB-87D9-021A-8223-BD8F11AF4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755F26-2B68-28D8-70E8-20E5B9E56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A8757C-059D-B8E1-7539-5F8BD2EDA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A8DCC2-E1C9-D036-37CF-485F2F4FD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DD49B3-8965-D512-2957-4207FE40C9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373F7A-DFB3-E3AB-8C63-D7F76F247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DAE050-4941-6D05-BCB2-CDE466889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1C04F5-DDB2-D4DC-4CA2-0EFEE5EE1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670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63C41-5919-3A6E-742A-60B0A032E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3327CD-443C-A7A7-4EC8-ADB49B8254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654AD7-CADB-ECBB-E2E8-9A20A5C5F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E78B35-6083-CAC9-5759-E0D940E88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D866C9-4F9D-D47B-AC55-372AD606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4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690A5-0838-79D3-5173-268029971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0E21C6-84A4-57B5-5591-C6C4D746D2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D3502B-F3DB-DD90-EDD6-1E26BDFF3A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F74185-8C83-B763-6353-2EB971F2A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56C30E-48C6-D483-D189-E21AE4350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F413B9-2CF2-56EA-9668-57BA01485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126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E9A1C-B658-1424-4AA8-26E4127E4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30B15A-859B-A9F3-3305-2901EABDD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7A13DCF-C5A2-A4CF-FDC9-7387A80CAC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829C421-E206-F90A-42D2-58C4917C7B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EA1192B-A7F4-5652-5125-114B2ACAC1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A9C6B9B-0C5C-4229-4382-9709B5AEE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8AFF115-38DD-2330-2751-3CFE8CAB4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BA77A90-343F-0736-B35B-3ED3D5303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393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434AE8-C579-3CA0-5777-123A07779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32B428B-23A4-FF21-7E48-DEE775B9E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F692A29-AE8C-3CE7-6FB2-6543B50D9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B71FD36-DAA6-8C2E-DA68-A01291688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356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B97841A-D602-C26F-4344-47FE64545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9A08EA8-D7B7-7FC4-A0DB-1F6B23CF6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42FF619-412A-8D86-9DEF-B360F505C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713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295E0A-605B-7A0E-DF0C-2D0420E58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6010BA-ADAF-B5CA-C737-0A3A7346C8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831E4D-FA87-1805-98E1-71450F21F5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4859794-45D4-8128-201B-474704FEB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8186A4-F79C-6EA3-7B79-10AA90CB5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28AE03-C7C3-D6C6-1B69-F2DB7C8F0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90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A8AB0F-9B8B-237B-1C92-D39363559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2FEE011-4F5D-FD65-3540-9C9EBE6AE1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589E15-F61B-6A85-08BD-7246629D8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B75C76-D596-C302-6639-93208B7F2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088130-128B-5283-0979-C79ADB066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983E2E-850C-7BDD-8308-61C76CC6A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181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84566A-186C-C82D-E4FD-7827D91BB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9BA166-3E5F-3CA5-4724-9B47160DBF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8ADBF0-7C2D-384B-30D0-5941EF8A5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155984-C340-4F32-0CC2-B4FF07364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4821ED-6332-89B9-28BA-481D3E94B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73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98FC38B-88F5-7F19-1F00-C923CBA5AD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4EBDB9-49E4-B902-9623-FD9BD70CDE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43F0CD-FCD1-403E-F7DD-61E4B1F29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C816F2-2330-CEE9-9F64-1D51330E3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C3B19C-71B6-B9D9-FF2D-E76C45299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747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06794E9-F2A0-9048-F65D-606E08355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B379AA1-6BEC-B3EB-C75D-50FB4FEBD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39FDCD-2E0B-97E5-447C-857C58D767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95FD6-3E64-405B-9EFC-2A26245BE329}" type="datetimeFigureOut">
              <a:rPr lang="fr-FR" smtClean="0"/>
              <a:t>20/05/2023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F53528-838F-7212-9D56-A3A10C10A7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0BBC58-751C-0E19-81FF-7359683E8E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D44A4-3D60-4676-8DA7-D0AA062C78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949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oute, ciel&#10;&#10;Description générée automatiquement">
            <a:extLst>
              <a:ext uri="{FF2B5EF4-FFF2-40B4-BE49-F238E27FC236}">
                <a16:creationId xmlns:a16="http://schemas.microsoft.com/office/drawing/2014/main" id="{54188247-5B8C-22A3-CB1E-8CDBC7C02A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661" y="189000"/>
            <a:ext cx="5117477" cy="64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A040ABA7-E3A3-D8EE-286E-A5507AF08EB8}"/>
              </a:ext>
            </a:extLst>
          </p:cNvPr>
          <p:cNvSpPr/>
          <p:nvPr/>
        </p:nvSpPr>
        <p:spPr>
          <a:xfrm>
            <a:off x="8013700" y="2444750"/>
            <a:ext cx="3403600" cy="2476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La rue Jeanne d'Arc à Orléans, la Cathédrale Sainte-Croix en fond et le tramway de la ligne B qui circule.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9D7483C-0BEF-01EB-5C77-37DF37B93631}"/>
              </a:ext>
            </a:extLst>
          </p:cNvPr>
          <p:cNvSpPr/>
          <p:nvPr/>
        </p:nvSpPr>
        <p:spPr>
          <a:xfrm>
            <a:off x="7353300" y="742950"/>
            <a:ext cx="4724400" cy="1301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02A7F51-28C9-DE81-FF3E-9F9B61939E7B}"/>
              </a:ext>
            </a:extLst>
          </p:cNvPr>
          <p:cNvSpPr txBox="1"/>
          <p:nvPr/>
        </p:nvSpPr>
        <p:spPr>
          <a:xfrm>
            <a:off x="7607300" y="970518"/>
            <a:ext cx="411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La Ville De D’Orléans</a:t>
            </a:r>
          </a:p>
        </p:txBody>
      </p:sp>
    </p:spTree>
    <p:extLst>
      <p:ext uri="{BB962C8B-B14F-4D97-AF65-F5344CB8AC3E}">
        <p14:creationId xmlns:p14="http://schemas.microsoft.com/office/powerpoint/2010/main" val="2832342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  <p:sndAc>
          <p:stSnd loop="1">
            <p:snd r:embed="rId2" name="Most Popular Violin Covers Of Popular Songs 2020 Best Instrumental Violin Covers 2020.wav"/>
          </p:stSnd>
        </p:sndAc>
      </p:transition>
    </mc:Choice>
    <mc:Fallback>
      <p:transition spd="slow" advClick="0" advTm="18000">
        <p:fade/>
        <p:sndAc>
          <p:stSnd loop="1">
            <p:snd r:embed="rId2" name="Most Popular Violin Covers Of Popular Songs 2020 Best Instrumental Violin Covers 2020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E67D49-E1CE-1BA0-5D69-8ACB7171F62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Une image contenant ciel, plein air, peinture, bâtiment&#10;&#10;Description générée automatiquement">
            <a:extLst>
              <a:ext uri="{FF2B5EF4-FFF2-40B4-BE49-F238E27FC236}">
                <a16:creationId xmlns:a16="http://schemas.microsoft.com/office/drawing/2014/main" id="{4A33B9F6-C146-B249-B4EF-7EBA9A462E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58" y="639000"/>
            <a:ext cx="80614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04C9114-CF0A-6CB9-B73C-888DE30737B7}"/>
              </a:ext>
            </a:extLst>
          </p:cNvPr>
          <p:cNvSpPr txBox="1"/>
          <p:nvPr/>
        </p:nvSpPr>
        <p:spPr>
          <a:xfrm>
            <a:off x="8494042" y="586689"/>
            <a:ext cx="3495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Orléans (/</a:t>
            </a:r>
            <a:r>
              <a:rPr lang="fr-FR" sz="2000" b="1" dirty="0" err="1">
                <a:solidFill>
                  <a:schemeClr val="bg1"/>
                </a:solidFill>
              </a:rPr>
              <a:t>ɔʁ.le.ɑ</a:t>
            </a:r>
            <a:r>
              <a:rPr lang="fr-FR" sz="2000" b="1" dirty="0">
                <a:solidFill>
                  <a:schemeClr val="bg1"/>
                </a:solidFill>
              </a:rPr>
              <a:t>̃/n 1 Écouter) est une commune française située sur les rives de la Loire, préfecture du département du Loiret et chef-lieu de la région Centre-Val de Loire.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Située au cœur du Val de Loire et aux portes des régions naturelles de la forêt d'Orléans, de la Sologne et de la Beauce, et à environ 120 kilomètres au sud de Paris, Orléans est en 2020 la commune la plus peuplée de la région Centre-Val de Loire après Tours avec 117 026 habitants. </a:t>
            </a:r>
          </a:p>
        </p:txBody>
      </p:sp>
    </p:spTree>
    <p:extLst>
      <p:ext uri="{BB962C8B-B14F-4D97-AF65-F5344CB8AC3E}">
        <p14:creationId xmlns:p14="http://schemas.microsoft.com/office/powerpoint/2010/main" val="277041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08293853-59E4-24CA-B35A-7FCF608CC4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200" y="1215000"/>
            <a:ext cx="9436014" cy="4428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3B90ADB4-44A6-00AD-771C-A934006C0550}"/>
              </a:ext>
            </a:extLst>
          </p:cNvPr>
          <p:cNvSpPr/>
          <p:nvPr/>
        </p:nvSpPr>
        <p:spPr>
          <a:xfrm>
            <a:off x="139786" y="1847850"/>
            <a:ext cx="2133686" cy="3162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Place du Martroi, à Orléans.</a:t>
            </a:r>
          </a:p>
        </p:txBody>
      </p:sp>
    </p:spTree>
    <p:extLst>
      <p:ext uri="{BB962C8B-B14F-4D97-AF65-F5344CB8AC3E}">
        <p14:creationId xmlns:p14="http://schemas.microsoft.com/office/powerpoint/2010/main" val="1304490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statue, sculpture, plein air, bâtiment&#10;&#10;Description générée automatiquement">
            <a:extLst>
              <a:ext uri="{FF2B5EF4-FFF2-40B4-BE49-F238E27FC236}">
                <a16:creationId xmlns:a16="http://schemas.microsoft.com/office/drawing/2014/main" id="{4AB79BFF-91C3-62F4-A306-C302D1A46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780" y="639000"/>
            <a:ext cx="8363479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8" name="Organigramme : Stockage à accès séquentiel 7">
            <a:extLst>
              <a:ext uri="{FF2B5EF4-FFF2-40B4-BE49-F238E27FC236}">
                <a16:creationId xmlns:a16="http://schemas.microsoft.com/office/drawing/2014/main" id="{B2A18401-6A7A-AFC1-1852-DFED315E42EF}"/>
              </a:ext>
            </a:extLst>
          </p:cNvPr>
          <p:cNvSpPr/>
          <p:nvPr/>
        </p:nvSpPr>
        <p:spPr>
          <a:xfrm>
            <a:off x="9296400" y="1549400"/>
            <a:ext cx="2730500" cy="3073400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Statue of Jeanne d'Arc in Orléans, France</a:t>
            </a:r>
          </a:p>
        </p:txBody>
      </p:sp>
    </p:spTree>
    <p:extLst>
      <p:ext uri="{BB962C8B-B14F-4D97-AF65-F5344CB8AC3E}">
        <p14:creationId xmlns:p14="http://schemas.microsoft.com/office/powerpoint/2010/main" val="3567628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211AF52A-AD3A-432D-0F59-4B861E91CD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4080" y="639000"/>
            <a:ext cx="8392944" cy="558000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Cœur 3">
            <a:extLst>
              <a:ext uri="{FF2B5EF4-FFF2-40B4-BE49-F238E27FC236}">
                <a16:creationId xmlns:a16="http://schemas.microsoft.com/office/drawing/2014/main" id="{801C07B6-6936-6628-7C68-94B606020B7F}"/>
              </a:ext>
            </a:extLst>
          </p:cNvPr>
          <p:cNvSpPr/>
          <p:nvPr/>
        </p:nvSpPr>
        <p:spPr>
          <a:xfrm>
            <a:off x="292100" y="2514600"/>
            <a:ext cx="2870200" cy="27813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Vue d'Orléans : le pont George V et la cathédrale en arrière-plan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5835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B86EEC19-809D-748B-11C2-ACCEEFD9CD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Double vague 3">
            <a:extLst>
              <a:ext uri="{FF2B5EF4-FFF2-40B4-BE49-F238E27FC236}">
                <a16:creationId xmlns:a16="http://schemas.microsoft.com/office/drawing/2014/main" id="{965AD640-E8D1-BAD9-D800-98A67A56EB48}"/>
              </a:ext>
            </a:extLst>
          </p:cNvPr>
          <p:cNvSpPr/>
          <p:nvPr/>
        </p:nvSpPr>
        <p:spPr>
          <a:xfrm>
            <a:off x="8534400" y="2501900"/>
            <a:ext cx="3454400" cy="2159000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L'arc du pont de l'Europe, dernier pont construit sur la Loire à Orléans.</a:t>
            </a:r>
          </a:p>
        </p:txBody>
      </p:sp>
    </p:spTree>
    <p:extLst>
      <p:ext uri="{BB962C8B-B14F-4D97-AF65-F5344CB8AC3E}">
        <p14:creationId xmlns:p14="http://schemas.microsoft.com/office/powerpoint/2010/main" val="1899732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FF00F207-AE69-9030-2E92-B2F38760F8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580" y="639000"/>
            <a:ext cx="8392944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Rectangle : avec coins rognés en diagonale 3">
            <a:extLst>
              <a:ext uri="{FF2B5EF4-FFF2-40B4-BE49-F238E27FC236}">
                <a16:creationId xmlns:a16="http://schemas.microsoft.com/office/drawing/2014/main" id="{D69ED110-7688-1CDF-4924-B6A0EC3A0D45}"/>
              </a:ext>
            </a:extLst>
          </p:cNvPr>
          <p:cNvSpPr/>
          <p:nvPr/>
        </p:nvSpPr>
        <p:spPr>
          <a:xfrm>
            <a:off x="203200" y="2374900"/>
            <a:ext cx="2679700" cy="25781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/>
              <a:t>: Maison d'un marchand d'Orléans de la Renaissance.</a:t>
            </a:r>
          </a:p>
        </p:txBody>
      </p:sp>
    </p:spTree>
    <p:extLst>
      <p:ext uri="{BB962C8B-B14F-4D97-AF65-F5344CB8AC3E}">
        <p14:creationId xmlns:p14="http://schemas.microsoft.com/office/powerpoint/2010/main" val="224282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fenêtre&#10;&#10;Description générée automatiquement">
            <a:extLst>
              <a:ext uri="{FF2B5EF4-FFF2-40B4-BE49-F238E27FC236}">
                <a16:creationId xmlns:a16="http://schemas.microsoft.com/office/drawing/2014/main" id="{5EB66FC0-6C1F-0B02-EEA4-CC560BA3C8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63" y="639000"/>
            <a:ext cx="8373274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6" name="Cube 5">
            <a:extLst>
              <a:ext uri="{FF2B5EF4-FFF2-40B4-BE49-F238E27FC236}">
                <a16:creationId xmlns:a16="http://schemas.microsoft.com/office/drawing/2014/main" id="{B9B1D306-CB29-AD81-6C49-1FD4524A6666}"/>
              </a:ext>
            </a:extLst>
          </p:cNvPr>
          <p:cNvSpPr/>
          <p:nvPr/>
        </p:nvSpPr>
        <p:spPr>
          <a:xfrm>
            <a:off x="8915400" y="2501900"/>
            <a:ext cx="2992837" cy="21971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r>
              <a:rPr lang="fr-FR" sz="2000" b="1" dirty="0"/>
              <a:t>Cathédrale Sainte-Croix.</a:t>
            </a:r>
          </a:p>
        </p:txBody>
      </p:sp>
    </p:spTree>
    <p:extLst>
      <p:ext uri="{BB962C8B-B14F-4D97-AF65-F5344CB8AC3E}">
        <p14:creationId xmlns:p14="http://schemas.microsoft.com/office/powerpoint/2010/main" val="2118883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herbe, plein air, véhicule&#10;&#10;Description générée automatiquement">
            <a:extLst>
              <a:ext uri="{FF2B5EF4-FFF2-40B4-BE49-F238E27FC236}">
                <a16:creationId xmlns:a16="http://schemas.microsoft.com/office/drawing/2014/main" id="{D44CAD7F-C050-D610-5FC8-AEA7F04F51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4800" y="639000"/>
            <a:ext cx="74400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Explosion : 8 points 3">
            <a:extLst>
              <a:ext uri="{FF2B5EF4-FFF2-40B4-BE49-F238E27FC236}">
                <a16:creationId xmlns:a16="http://schemas.microsoft.com/office/drawing/2014/main" id="{C613F680-91FE-4DE9-9838-AB228F44D558}"/>
              </a:ext>
            </a:extLst>
          </p:cNvPr>
          <p:cNvSpPr/>
          <p:nvPr/>
        </p:nvSpPr>
        <p:spPr>
          <a:xfrm>
            <a:off x="457200" y="1422400"/>
            <a:ext cx="3086100" cy="3831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 err="1"/>
              <a:t>Delaugère</a:t>
            </a:r>
            <a:r>
              <a:rPr lang="fr-FR" sz="2000" b="1" dirty="0"/>
              <a:t> et Clayette, constructeur automobile à Orléans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7412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A0E8CC73-C3FB-ACAF-4459-8F2F500278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639000"/>
            <a:ext cx="74400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2" name="Ruban : incliné vers le haut 1">
            <a:extLst>
              <a:ext uri="{FF2B5EF4-FFF2-40B4-BE49-F238E27FC236}">
                <a16:creationId xmlns:a16="http://schemas.microsoft.com/office/drawing/2014/main" id="{A5599105-730F-E1FF-700D-3A07B6DA7510}"/>
              </a:ext>
            </a:extLst>
          </p:cNvPr>
          <p:cNvSpPr/>
          <p:nvPr/>
        </p:nvSpPr>
        <p:spPr>
          <a:xfrm>
            <a:off x="8343900" y="2222500"/>
            <a:ext cx="3543300" cy="22098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r>
              <a:rPr lang="fr-FR" sz="2000" b="1" dirty="0"/>
              <a:t>La gare d'Orléans.</a:t>
            </a:r>
          </a:p>
        </p:txBody>
      </p:sp>
    </p:spTree>
    <p:extLst>
      <p:ext uri="{BB962C8B-B14F-4D97-AF65-F5344CB8AC3E}">
        <p14:creationId xmlns:p14="http://schemas.microsoft.com/office/powerpoint/2010/main" val="3505002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ciel&#10;&#10;Description générée automatiquement">
            <a:extLst>
              <a:ext uri="{FF2B5EF4-FFF2-40B4-BE49-F238E27FC236}">
                <a16:creationId xmlns:a16="http://schemas.microsoft.com/office/drawing/2014/main" id="{06970B65-4753-269D-19F7-A83E1BAEFD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6580" y="639000"/>
            <a:ext cx="74400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Bulle narrative : rectangle 3">
            <a:extLst>
              <a:ext uri="{FF2B5EF4-FFF2-40B4-BE49-F238E27FC236}">
                <a16:creationId xmlns:a16="http://schemas.microsoft.com/office/drawing/2014/main" id="{64C39C14-1E8D-ECE3-F8A9-17EBF23DB972}"/>
              </a:ext>
            </a:extLst>
          </p:cNvPr>
          <p:cNvSpPr/>
          <p:nvPr/>
        </p:nvSpPr>
        <p:spPr>
          <a:xfrm>
            <a:off x="622300" y="2578100"/>
            <a:ext cx="3403600" cy="189230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r>
              <a:rPr lang="fr-FR" sz="2000" b="1" dirty="0"/>
              <a:t>Le tramway à Orléans.</a:t>
            </a:r>
          </a:p>
        </p:txBody>
      </p:sp>
    </p:spTree>
    <p:extLst>
      <p:ext uri="{BB962C8B-B14F-4D97-AF65-F5344CB8AC3E}">
        <p14:creationId xmlns:p14="http://schemas.microsoft.com/office/powerpoint/2010/main" val="2052674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4769CF87-37E8-AF3D-F53B-F938A0254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267" y="747000"/>
            <a:ext cx="8056859" cy="5364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C6F894E4-AD82-5819-5BE4-E82C3E039BCD}"/>
              </a:ext>
            </a:extLst>
          </p:cNvPr>
          <p:cNvSpPr/>
          <p:nvPr/>
        </p:nvSpPr>
        <p:spPr>
          <a:xfrm>
            <a:off x="8534400" y="3238500"/>
            <a:ext cx="3530600" cy="1879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r>
              <a:rPr lang="fr-FR" sz="2000" b="1" dirty="0"/>
              <a:t>La Loire en crue à Orléans.</a:t>
            </a:r>
          </a:p>
        </p:txBody>
      </p:sp>
    </p:spTree>
    <p:extLst>
      <p:ext uri="{BB962C8B-B14F-4D97-AF65-F5344CB8AC3E}">
        <p14:creationId xmlns:p14="http://schemas.microsoft.com/office/powerpoint/2010/main" val="3387855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Description générée automatiquement">
            <a:extLst>
              <a:ext uri="{FF2B5EF4-FFF2-40B4-BE49-F238E27FC236}">
                <a16:creationId xmlns:a16="http://schemas.microsoft.com/office/drawing/2014/main" id="{58D25CF8-FFED-9AE0-E7B9-B057C54013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9200" y="639000"/>
            <a:ext cx="74400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Flèche : quatre pointes 3">
            <a:extLst>
              <a:ext uri="{FF2B5EF4-FFF2-40B4-BE49-F238E27FC236}">
                <a16:creationId xmlns:a16="http://schemas.microsoft.com/office/drawing/2014/main" id="{D78FBA2E-F82E-0244-71F2-24845253BD53}"/>
              </a:ext>
            </a:extLst>
          </p:cNvPr>
          <p:cNvSpPr/>
          <p:nvPr/>
        </p:nvSpPr>
        <p:spPr>
          <a:xfrm>
            <a:off x="0" y="1708150"/>
            <a:ext cx="3441700" cy="3441700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Arrivée de la navette fluviale estivale </a:t>
            </a:r>
            <a:r>
              <a:rPr lang="fr-FR" sz="2000" b="1" dirty="0" err="1"/>
              <a:t>Bat'O</a:t>
            </a:r>
            <a:r>
              <a:rPr lang="fr-FR" sz="2000" b="1" dirty="0"/>
              <a:t> Loire à l'île Charlemagne</a:t>
            </a:r>
          </a:p>
        </p:txBody>
      </p:sp>
    </p:spTree>
    <p:extLst>
      <p:ext uri="{BB962C8B-B14F-4D97-AF65-F5344CB8AC3E}">
        <p14:creationId xmlns:p14="http://schemas.microsoft.com/office/powerpoint/2010/main" val="342944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9218D51D-62C5-D326-E069-4AB0611A1F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900" y="639000"/>
            <a:ext cx="74400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Parchemin : vertical 3">
            <a:extLst>
              <a:ext uri="{FF2B5EF4-FFF2-40B4-BE49-F238E27FC236}">
                <a16:creationId xmlns:a16="http://schemas.microsoft.com/office/drawing/2014/main" id="{399D092C-CB19-A832-F3B4-0C60F7061025}"/>
              </a:ext>
            </a:extLst>
          </p:cNvPr>
          <p:cNvSpPr/>
          <p:nvPr/>
        </p:nvSpPr>
        <p:spPr>
          <a:xfrm>
            <a:off x="8420100" y="2362200"/>
            <a:ext cx="3263900" cy="21336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/>
              <a:t>Les quais aménagés en promenade au bord de </a:t>
            </a:r>
            <a:r>
              <a:rPr lang="fr-FR" dirty="0"/>
              <a:t>la Loire.</a:t>
            </a:r>
          </a:p>
        </p:txBody>
      </p:sp>
    </p:spTree>
    <p:extLst>
      <p:ext uri="{BB962C8B-B14F-4D97-AF65-F5344CB8AC3E}">
        <p14:creationId xmlns:p14="http://schemas.microsoft.com/office/powerpoint/2010/main" val="2832288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E40A078F-3740-F55F-F768-2153E5B653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0100" y="639000"/>
            <a:ext cx="74400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Étoile : 32 branches 3">
            <a:extLst>
              <a:ext uri="{FF2B5EF4-FFF2-40B4-BE49-F238E27FC236}">
                <a16:creationId xmlns:a16="http://schemas.microsoft.com/office/drawing/2014/main" id="{AA9EDAFD-D3D4-10AE-EF34-B6A69010FD59}"/>
              </a:ext>
            </a:extLst>
          </p:cNvPr>
          <p:cNvSpPr/>
          <p:nvPr/>
        </p:nvSpPr>
        <p:spPr>
          <a:xfrm>
            <a:off x="254000" y="1431925"/>
            <a:ext cx="4216400" cy="3994150"/>
          </a:xfrm>
          <a:prstGeom prst="star3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  <a:r>
              <a:rPr lang="fr-FR" sz="2000" b="1" dirty="0" err="1"/>
              <a:t>Futreaux</a:t>
            </a:r>
            <a:r>
              <a:rPr lang="fr-FR" sz="2000" b="1" dirty="0"/>
              <a:t> (bateaux de Loire à fond plat) et barques, Orléans, Loiret, France</a:t>
            </a:r>
          </a:p>
        </p:txBody>
      </p:sp>
    </p:spTree>
    <p:extLst>
      <p:ext uri="{BB962C8B-B14F-4D97-AF65-F5344CB8AC3E}">
        <p14:creationId xmlns:p14="http://schemas.microsoft.com/office/powerpoint/2010/main" val="1602159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, eau&#10;&#10;Description générée automatiquement">
            <a:extLst>
              <a:ext uri="{FF2B5EF4-FFF2-40B4-BE49-F238E27FC236}">
                <a16:creationId xmlns:a16="http://schemas.microsoft.com/office/drawing/2014/main" id="{7A433BD8-1E18-67E8-DD65-C95F333F11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00" y="639000"/>
            <a:ext cx="74400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5" name="Organigramme : Données 4">
            <a:extLst>
              <a:ext uri="{FF2B5EF4-FFF2-40B4-BE49-F238E27FC236}">
                <a16:creationId xmlns:a16="http://schemas.microsoft.com/office/drawing/2014/main" id="{47ACF06F-53DA-9881-F1F9-7F8C2CEA31E2}"/>
              </a:ext>
            </a:extLst>
          </p:cNvPr>
          <p:cNvSpPr/>
          <p:nvPr/>
        </p:nvSpPr>
        <p:spPr>
          <a:xfrm>
            <a:off x="8610600" y="2501900"/>
            <a:ext cx="3492500" cy="3717100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/>
              <a:t> L'Inexplosible n° 22, reconstitution d'un bateau de Loire à vapeur et à aubes du XIXème siècle, Orléans, Loiret, France</a:t>
            </a:r>
          </a:p>
        </p:txBody>
      </p:sp>
    </p:spTree>
    <p:extLst>
      <p:ext uri="{BB962C8B-B14F-4D97-AF65-F5344CB8AC3E}">
        <p14:creationId xmlns:p14="http://schemas.microsoft.com/office/powerpoint/2010/main" val="1697388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iver, plein air, ciel, arbre&#10;&#10;Description générée automatiquement">
            <a:extLst>
              <a:ext uri="{FF2B5EF4-FFF2-40B4-BE49-F238E27FC236}">
                <a16:creationId xmlns:a16="http://schemas.microsoft.com/office/drawing/2014/main" id="{C0F6A019-CBC3-0689-671B-FDEACB870E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8073" y="639000"/>
            <a:ext cx="8257098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54706339-EB4A-C297-3A9E-FFB519152F96}"/>
              </a:ext>
            </a:extLst>
          </p:cNvPr>
          <p:cNvSpPr/>
          <p:nvPr/>
        </p:nvSpPr>
        <p:spPr>
          <a:xfrm>
            <a:off x="296829" y="1803400"/>
            <a:ext cx="3073400" cy="3251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La Loire à Orléans recouverte de frazil (2012).</a:t>
            </a:r>
          </a:p>
        </p:txBody>
      </p:sp>
    </p:spTree>
    <p:extLst>
      <p:ext uri="{BB962C8B-B14F-4D97-AF65-F5344CB8AC3E}">
        <p14:creationId xmlns:p14="http://schemas.microsoft.com/office/powerpoint/2010/main" val="2508960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903828CB-3860-8263-F775-1B994BAC82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927" y="801000"/>
            <a:ext cx="8174593" cy="5256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Étoile : 5 branches 3">
            <a:extLst>
              <a:ext uri="{FF2B5EF4-FFF2-40B4-BE49-F238E27FC236}">
                <a16:creationId xmlns:a16="http://schemas.microsoft.com/office/drawing/2014/main" id="{9B6B453C-78B7-D348-8DFD-DAA19DCC298E}"/>
              </a:ext>
            </a:extLst>
          </p:cNvPr>
          <p:cNvSpPr/>
          <p:nvPr/>
        </p:nvSpPr>
        <p:spPr>
          <a:xfrm>
            <a:off x="8648700" y="1847850"/>
            <a:ext cx="3408930" cy="357505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r>
              <a:rPr lang="fr-FR" sz="2000" b="1" dirty="0"/>
              <a:t>L'hôtel </a:t>
            </a:r>
            <a:r>
              <a:rPr lang="fr-FR" sz="2000" b="1" dirty="0" err="1"/>
              <a:t>Groslot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7092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véhicule&#10;&#10;Description générée automatiquement">
            <a:extLst>
              <a:ext uri="{FF2B5EF4-FFF2-40B4-BE49-F238E27FC236}">
                <a16:creationId xmlns:a16="http://schemas.microsoft.com/office/drawing/2014/main" id="{52EF2460-A941-866A-D83B-27A872BEA0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4085" y="189000"/>
            <a:ext cx="4309229" cy="64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EBFB69A1-E15D-764F-BF31-BE0B2B5DE09D}"/>
              </a:ext>
            </a:extLst>
          </p:cNvPr>
          <p:cNvSpPr/>
          <p:nvPr/>
        </p:nvSpPr>
        <p:spPr>
          <a:xfrm>
            <a:off x="1511300" y="2616200"/>
            <a:ext cx="2540000" cy="2222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r>
              <a:rPr lang="fr-FR" sz="2000" b="1" dirty="0"/>
              <a:t>L'hôtel de ville et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2942073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763DF157-265C-2022-5B85-92A8155AA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600" y="639000"/>
            <a:ext cx="74400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Triangle isocèle 3">
            <a:extLst>
              <a:ext uri="{FF2B5EF4-FFF2-40B4-BE49-F238E27FC236}">
                <a16:creationId xmlns:a16="http://schemas.microsoft.com/office/drawing/2014/main" id="{0EF93D68-1C98-2138-D803-332FBD54BA77}"/>
              </a:ext>
            </a:extLst>
          </p:cNvPr>
          <p:cNvSpPr/>
          <p:nvPr/>
        </p:nvSpPr>
        <p:spPr>
          <a:xfrm>
            <a:off x="8445500" y="1549400"/>
            <a:ext cx="3276600" cy="2882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  <a:r>
              <a:rPr lang="fr-FR" sz="2000" b="1" dirty="0"/>
              <a:t>Dundee de Tay</a:t>
            </a:r>
          </a:p>
        </p:txBody>
      </p:sp>
    </p:spTree>
    <p:extLst>
      <p:ext uri="{BB962C8B-B14F-4D97-AF65-F5344CB8AC3E}">
        <p14:creationId xmlns:p14="http://schemas.microsoft.com/office/powerpoint/2010/main" val="140698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éhicule&#10;&#10;Description générée automatiquement">
            <a:extLst>
              <a:ext uri="{FF2B5EF4-FFF2-40B4-BE49-F238E27FC236}">
                <a16:creationId xmlns:a16="http://schemas.microsoft.com/office/drawing/2014/main" id="{3AF12799-91A3-B843-7FB3-429BF781D0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2300" y="639000"/>
            <a:ext cx="7440000" cy="5580000"/>
          </a:xfrm>
          <a:prstGeom prst="rect">
            <a:avLst/>
          </a:prstGeom>
          <a:solidFill>
            <a:srgbClr val="002060"/>
          </a:solidFill>
          <a:ln w="25400">
            <a:solidFill>
              <a:srgbClr val="002060"/>
            </a:solidFill>
          </a:ln>
        </p:spPr>
      </p:pic>
      <p:sp>
        <p:nvSpPr>
          <p:cNvPr id="4" name="Étoile : 32 branches 3">
            <a:extLst>
              <a:ext uri="{FF2B5EF4-FFF2-40B4-BE49-F238E27FC236}">
                <a16:creationId xmlns:a16="http://schemas.microsoft.com/office/drawing/2014/main" id="{1310173F-08EA-1C60-26D0-A89CD7CCDA36}"/>
              </a:ext>
            </a:extLst>
          </p:cNvPr>
          <p:cNvSpPr/>
          <p:nvPr/>
        </p:nvSpPr>
        <p:spPr>
          <a:xfrm>
            <a:off x="469900" y="1968500"/>
            <a:ext cx="3733800" cy="3327400"/>
          </a:xfrm>
          <a:prstGeom prst="star3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Vue de La Nouvelle-Orléans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1619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A506ECD0-9B8E-203E-A5A6-749CBD1372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328" y="639000"/>
            <a:ext cx="8392944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5" name="Rectangle : avec coins rognés en haut 4">
            <a:extLst>
              <a:ext uri="{FF2B5EF4-FFF2-40B4-BE49-F238E27FC236}">
                <a16:creationId xmlns:a16="http://schemas.microsoft.com/office/drawing/2014/main" id="{70CAE8DA-ACB3-47A9-F32D-1AB78164D3E5}"/>
              </a:ext>
            </a:extLst>
          </p:cNvPr>
          <p:cNvSpPr/>
          <p:nvPr/>
        </p:nvSpPr>
        <p:spPr>
          <a:xfrm>
            <a:off x="9032436" y="2134632"/>
            <a:ext cx="2520072" cy="2463800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Jardin Jacques-Boucher.</a:t>
            </a:r>
          </a:p>
        </p:txBody>
      </p:sp>
    </p:spTree>
    <p:extLst>
      <p:ext uri="{BB962C8B-B14F-4D97-AF65-F5344CB8AC3E}">
        <p14:creationId xmlns:p14="http://schemas.microsoft.com/office/powerpoint/2010/main" val="2910217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BF9F1A9F-4D0D-D2F5-9CEA-33603E9502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7300" y="189000"/>
            <a:ext cx="4305627" cy="64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Organigramme : Données 3">
            <a:extLst>
              <a:ext uri="{FF2B5EF4-FFF2-40B4-BE49-F238E27FC236}">
                <a16:creationId xmlns:a16="http://schemas.microsoft.com/office/drawing/2014/main" id="{44101FC4-FA1D-FD80-6865-928B72E729C9}"/>
              </a:ext>
            </a:extLst>
          </p:cNvPr>
          <p:cNvSpPr/>
          <p:nvPr/>
        </p:nvSpPr>
        <p:spPr>
          <a:xfrm>
            <a:off x="635000" y="2019300"/>
            <a:ext cx="2667000" cy="3149600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r>
              <a:rPr lang="fr-FR" sz="2000" b="1" dirty="0"/>
              <a:t>La patinoire du Baron.</a:t>
            </a:r>
          </a:p>
        </p:txBody>
      </p:sp>
    </p:spTree>
    <p:extLst>
      <p:ext uri="{BB962C8B-B14F-4D97-AF65-F5344CB8AC3E}">
        <p14:creationId xmlns:p14="http://schemas.microsoft.com/office/powerpoint/2010/main" val="544220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AEF1E569-02C9-F2B8-D45A-37984E7A67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800" y="189000"/>
            <a:ext cx="4320000" cy="64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5" name="Organigramme : Stockage interne 4">
            <a:extLst>
              <a:ext uri="{FF2B5EF4-FFF2-40B4-BE49-F238E27FC236}">
                <a16:creationId xmlns:a16="http://schemas.microsoft.com/office/drawing/2014/main" id="{36785807-F41F-FDA6-61D0-136EB9BD6817}"/>
              </a:ext>
            </a:extLst>
          </p:cNvPr>
          <p:cNvSpPr/>
          <p:nvPr/>
        </p:nvSpPr>
        <p:spPr>
          <a:xfrm>
            <a:off x="7328900" y="1797050"/>
            <a:ext cx="3289300" cy="3670300"/>
          </a:xfrm>
          <a:prstGeom prst="flowChartInternal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« Le petit Voisins ». Époque Renaissance, 1527 (à l'origine, refuge et hôtellerie appartenant à l'abbaye de Voisins, située à Saint-Ay, à quelques kilomètres d'Orléans).</a:t>
            </a:r>
          </a:p>
        </p:txBody>
      </p:sp>
    </p:spTree>
    <p:extLst>
      <p:ext uri="{BB962C8B-B14F-4D97-AF65-F5344CB8AC3E}">
        <p14:creationId xmlns:p14="http://schemas.microsoft.com/office/powerpoint/2010/main" val="3210486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rrière, Matériau composite, sol&#10;&#10;Description générée automatiquement">
            <a:extLst>
              <a:ext uri="{FF2B5EF4-FFF2-40B4-BE49-F238E27FC236}">
                <a16:creationId xmlns:a16="http://schemas.microsoft.com/office/drawing/2014/main" id="{AA706A0C-C3B4-74A1-3D46-F118DC5DC4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9678" y="639000"/>
            <a:ext cx="8402843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Organigramme : Stockage à accès direct 3">
            <a:extLst>
              <a:ext uri="{FF2B5EF4-FFF2-40B4-BE49-F238E27FC236}">
                <a16:creationId xmlns:a16="http://schemas.microsoft.com/office/drawing/2014/main" id="{365765E4-707B-6EE1-A9CF-9B0A14D99550}"/>
              </a:ext>
            </a:extLst>
          </p:cNvPr>
          <p:cNvSpPr/>
          <p:nvPr/>
        </p:nvSpPr>
        <p:spPr>
          <a:xfrm>
            <a:off x="222250" y="1739900"/>
            <a:ext cx="2527300" cy="3873500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/>
              <a:t>Fontaine place Gaspard-de-Coligny.</a:t>
            </a:r>
          </a:p>
        </p:txBody>
      </p:sp>
    </p:spTree>
    <p:extLst>
      <p:ext uri="{BB962C8B-B14F-4D97-AF65-F5344CB8AC3E}">
        <p14:creationId xmlns:p14="http://schemas.microsoft.com/office/powerpoint/2010/main" val="953366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sculpture&#10;&#10;Description générée automatiquement">
            <a:extLst>
              <a:ext uri="{FF2B5EF4-FFF2-40B4-BE49-F238E27FC236}">
                <a16:creationId xmlns:a16="http://schemas.microsoft.com/office/drawing/2014/main" id="{6DEF4888-A015-4F1A-2933-52842059AB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108" y="639000"/>
            <a:ext cx="8373275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Cercle : creux 3">
            <a:extLst>
              <a:ext uri="{FF2B5EF4-FFF2-40B4-BE49-F238E27FC236}">
                <a16:creationId xmlns:a16="http://schemas.microsoft.com/office/drawing/2014/main" id="{9DF8E409-2C54-4B74-B6EF-4B8E5FB3176C}"/>
              </a:ext>
            </a:extLst>
          </p:cNvPr>
          <p:cNvSpPr/>
          <p:nvPr/>
        </p:nvSpPr>
        <p:spPr>
          <a:xfrm>
            <a:off x="8788400" y="2070100"/>
            <a:ext cx="3113492" cy="287020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964DD67-E26C-B202-816A-54907D3DA229}"/>
              </a:ext>
            </a:extLst>
          </p:cNvPr>
          <p:cNvSpPr txBox="1"/>
          <p:nvPr/>
        </p:nvSpPr>
        <p:spPr>
          <a:xfrm>
            <a:off x="9728200" y="2613392"/>
            <a:ext cx="14224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La fontaine de la place Sainte-Croix.</a:t>
            </a:r>
          </a:p>
        </p:txBody>
      </p:sp>
    </p:spTree>
    <p:extLst>
      <p:ext uri="{BB962C8B-B14F-4D97-AF65-F5344CB8AC3E}">
        <p14:creationId xmlns:p14="http://schemas.microsoft.com/office/powerpoint/2010/main" val="3694703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Bâtiment commercial&#10;&#10;Description générée automatiquement">
            <a:extLst>
              <a:ext uri="{FF2B5EF4-FFF2-40B4-BE49-F238E27FC236}">
                <a16:creationId xmlns:a16="http://schemas.microsoft.com/office/drawing/2014/main" id="{301936EE-5092-1313-A973-138FC10C9A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7457" y="873000"/>
            <a:ext cx="7931343" cy="5112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Soleil 3">
            <a:extLst>
              <a:ext uri="{FF2B5EF4-FFF2-40B4-BE49-F238E27FC236}">
                <a16:creationId xmlns:a16="http://schemas.microsoft.com/office/drawing/2014/main" id="{CE601BE8-8274-8A1D-CF55-9C77FDD2F95E}"/>
              </a:ext>
            </a:extLst>
          </p:cNvPr>
          <p:cNvSpPr/>
          <p:nvPr/>
        </p:nvSpPr>
        <p:spPr>
          <a:xfrm>
            <a:off x="203200" y="1447800"/>
            <a:ext cx="3505200" cy="3962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/>
              <a:t>La médiathèque vue depuis la place Gambetta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4226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ce centrale&#10;&#10;Description générée automatiquement">
            <a:extLst>
              <a:ext uri="{FF2B5EF4-FFF2-40B4-BE49-F238E27FC236}">
                <a16:creationId xmlns:a16="http://schemas.microsoft.com/office/drawing/2014/main" id="{0D932719-2645-386B-4476-4F6B0A717A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224" y="639000"/>
            <a:ext cx="8116351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Organigramme : Décision 3">
            <a:extLst>
              <a:ext uri="{FF2B5EF4-FFF2-40B4-BE49-F238E27FC236}">
                <a16:creationId xmlns:a16="http://schemas.microsoft.com/office/drawing/2014/main" id="{56A41136-155F-1E7A-F2D3-3933ABD8B4A8}"/>
              </a:ext>
            </a:extLst>
          </p:cNvPr>
          <p:cNvSpPr/>
          <p:nvPr/>
        </p:nvSpPr>
        <p:spPr>
          <a:xfrm>
            <a:off x="8699500" y="1257300"/>
            <a:ext cx="3207276" cy="35306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/>
              <a:t>Place du Martroi.</a:t>
            </a:r>
          </a:p>
        </p:txBody>
      </p:sp>
    </p:spTree>
    <p:extLst>
      <p:ext uri="{BB962C8B-B14F-4D97-AF65-F5344CB8AC3E}">
        <p14:creationId xmlns:p14="http://schemas.microsoft.com/office/powerpoint/2010/main" val="681915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arbre&#10;&#10;Description générée automatiquement">
            <a:extLst>
              <a:ext uri="{FF2B5EF4-FFF2-40B4-BE49-F238E27FC236}">
                <a16:creationId xmlns:a16="http://schemas.microsoft.com/office/drawing/2014/main" id="{C8903BE3-2F8F-3BD5-0223-6CED99FBDD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7799" y="189000"/>
            <a:ext cx="4881353" cy="64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Pentagone 3">
            <a:extLst>
              <a:ext uri="{FF2B5EF4-FFF2-40B4-BE49-F238E27FC236}">
                <a16:creationId xmlns:a16="http://schemas.microsoft.com/office/drawing/2014/main" id="{4B642E87-4AA2-CA95-B472-04882787CB35}"/>
              </a:ext>
            </a:extLst>
          </p:cNvPr>
          <p:cNvSpPr/>
          <p:nvPr/>
        </p:nvSpPr>
        <p:spPr>
          <a:xfrm>
            <a:off x="1066800" y="2476500"/>
            <a:ext cx="2946400" cy="27686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Vieille ville d'Orléans.</a:t>
            </a:r>
          </a:p>
        </p:txBody>
      </p:sp>
    </p:spTree>
    <p:extLst>
      <p:ext uri="{BB962C8B-B14F-4D97-AF65-F5344CB8AC3E}">
        <p14:creationId xmlns:p14="http://schemas.microsoft.com/office/powerpoint/2010/main" val="3449278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449EABA9-9695-DBFB-E7EE-DA765B743C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000" y="639000"/>
            <a:ext cx="7440000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E57335E0-DD85-2698-FA6D-9C4BF18E504A}"/>
              </a:ext>
            </a:extLst>
          </p:cNvPr>
          <p:cNvSpPr/>
          <p:nvPr/>
        </p:nvSpPr>
        <p:spPr>
          <a:xfrm>
            <a:off x="8509000" y="2019300"/>
            <a:ext cx="3568700" cy="2108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/>
              <a:t>Le temple du </a:t>
            </a:r>
            <a:r>
              <a:rPr lang="fr-FR" sz="2000" b="1" dirty="0" err="1"/>
              <a:t>xixe</a:t>
            </a:r>
            <a:r>
              <a:rPr lang="fr-FR" sz="2000" b="1" dirty="0"/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1003655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homme&#10;&#10;Description générée automatiquement">
            <a:extLst>
              <a:ext uri="{FF2B5EF4-FFF2-40B4-BE49-F238E27FC236}">
                <a16:creationId xmlns:a16="http://schemas.microsoft.com/office/drawing/2014/main" id="{3B6B72D9-A2B5-98F3-6E7D-05FCD9C537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89000"/>
            <a:ext cx="4858483" cy="64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Rectangle : avec coins rognés en haut 3">
            <a:extLst>
              <a:ext uri="{FF2B5EF4-FFF2-40B4-BE49-F238E27FC236}">
                <a16:creationId xmlns:a16="http://schemas.microsoft.com/office/drawing/2014/main" id="{CB56301D-8515-6101-549D-6043598079CD}"/>
              </a:ext>
            </a:extLst>
          </p:cNvPr>
          <p:cNvSpPr/>
          <p:nvPr/>
        </p:nvSpPr>
        <p:spPr>
          <a:xfrm>
            <a:off x="1485900" y="2616200"/>
            <a:ext cx="3175000" cy="1905000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r>
              <a:rPr lang="fr-FR" sz="2000" b="1" dirty="0"/>
              <a:t>Fête </a:t>
            </a:r>
            <a:r>
              <a:rPr lang="fr-FR" sz="2000" b="1" dirty="0" err="1"/>
              <a:t>Jeanne-d'Arc</a:t>
            </a:r>
            <a:r>
              <a:rPr lang="fr-FR" sz="2000" b="1" dirty="0"/>
              <a:t> 2011.</a:t>
            </a:r>
          </a:p>
        </p:txBody>
      </p:sp>
    </p:spTree>
    <p:extLst>
      <p:ext uri="{BB962C8B-B14F-4D97-AF65-F5344CB8AC3E}">
        <p14:creationId xmlns:p14="http://schemas.microsoft.com/office/powerpoint/2010/main" val="3422015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abits, ciel, chaussures&#10;&#10;Description générée automatiquement">
            <a:extLst>
              <a:ext uri="{FF2B5EF4-FFF2-40B4-BE49-F238E27FC236}">
                <a16:creationId xmlns:a16="http://schemas.microsoft.com/office/drawing/2014/main" id="{8C3BF883-2E52-AA3F-2C5A-C90A237857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853" y="189000"/>
            <a:ext cx="4858477" cy="64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6" name="Décagone 5">
            <a:extLst>
              <a:ext uri="{FF2B5EF4-FFF2-40B4-BE49-F238E27FC236}">
                <a16:creationId xmlns:a16="http://schemas.microsoft.com/office/drawing/2014/main" id="{12919F2C-4A0D-CBE6-845E-7BFF40DD0D48}"/>
              </a:ext>
            </a:extLst>
          </p:cNvPr>
          <p:cNvSpPr/>
          <p:nvPr/>
        </p:nvSpPr>
        <p:spPr>
          <a:xfrm>
            <a:off x="7264400" y="2082800"/>
            <a:ext cx="3721100" cy="2870200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/>
              <a:t>Fête </a:t>
            </a:r>
            <a:r>
              <a:rPr lang="fr-FR" sz="2000" b="1" dirty="0" err="1"/>
              <a:t>Jeanne-d'Arc</a:t>
            </a:r>
            <a:r>
              <a:rPr lang="fr-FR" sz="2000" b="1" dirty="0"/>
              <a:t> 2011.</a:t>
            </a:r>
          </a:p>
        </p:txBody>
      </p:sp>
    </p:spTree>
    <p:extLst>
      <p:ext uri="{BB962C8B-B14F-4D97-AF65-F5344CB8AC3E}">
        <p14:creationId xmlns:p14="http://schemas.microsoft.com/office/powerpoint/2010/main" val="479741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oute&#10;&#10;Description générée automatiquement">
            <a:extLst>
              <a:ext uri="{FF2B5EF4-FFF2-40B4-BE49-F238E27FC236}">
                <a16:creationId xmlns:a16="http://schemas.microsoft.com/office/drawing/2014/main" id="{3206FD9D-3F71-8023-51F9-54F40A08AA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5706" y="639000"/>
            <a:ext cx="7260387" cy="5580000"/>
          </a:xfrm>
          <a:prstGeom prst="rect">
            <a:avLst/>
          </a:prstGeom>
          <a:ln w="25400">
            <a:solidFill>
              <a:srgbClr val="002060"/>
            </a:solidFill>
          </a:ln>
        </p:spPr>
      </p:pic>
      <p:sp>
        <p:nvSpPr>
          <p:cNvPr id="4" name="Organigramme : Délai 3">
            <a:extLst>
              <a:ext uri="{FF2B5EF4-FFF2-40B4-BE49-F238E27FC236}">
                <a16:creationId xmlns:a16="http://schemas.microsoft.com/office/drawing/2014/main" id="{9EBCCF78-1652-98BB-3834-FC6892301DE8}"/>
              </a:ext>
            </a:extLst>
          </p:cNvPr>
          <p:cNvSpPr/>
          <p:nvPr/>
        </p:nvSpPr>
        <p:spPr>
          <a:xfrm>
            <a:off x="1193800" y="1968500"/>
            <a:ext cx="2324100" cy="311150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r>
              <a:rPr lang="fr-FR" sz="2000" b="1" dirty="0"/>
              <a:t>Église Saint-Paterne.</a:t>
            </a:r>
          </a:p>
        </p:txBody>
      </p:sp>
    </p:spTree>
    <p:extLst>
      <p:ext uri="{BB962C8B-B14F-4D97-AF65-F5344CB8AC3E}">
        <p14:creationId xmlns:p14="http://schemas.microsoft.com/office/powerpoint/2010/main" val="3755250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train, ciel&#10;&#10;Description générée automatiquement">
            <a:extLst>
              <a:ext uri="{FF2B5EF4-FFF2-40B4-BE49-F238E27FC236}">
                <a16:creationId xmlns:a16="http://schemas.microsoft.com/office/drawing/2014/main" id="{ED3C9AC2-BDC8-059B-8203-C5DD6AD17E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13" y="801000"/>
            <a:ext cx="7887085" cy="525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E41A9D-7647-16A4-C090-42AF0D8C1F9A}"/>
              </a:ext>
            </a:extLst>
          </p:cNvPr>
          <p:cNvSpPr txBox="1"/>
          <p:nvPr/>
        </p:nvSpPr>
        <p:spPr>
          <a:xfrm>
            <a:off x="1041400" y="5718446"/>
            <a:ext cx="78105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Tramway d'Orléans ligne B dans la rue </a:t>
            </a:r>
            <a:r>
              <a:rPr lang="fr-FR" sz="2000" b="1" dirty="0" err="1"/>
              <a:t>Jeanne-d'Arc</a:t>
            </a:r>
            <a:r>
              <a:rPr lang="fr-FR" sz="2000" b="1" dirty="0"/>
              <a:t>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187419D-5F46-0F54-1E47-BF5A715E763F}"/>
              </a:ext>
            </a:extLst>
          </p:cNvPr>
          <p:cNvSpPr txBox="1"/>
          <p:nvPr/>
        </p:nvSpPr>
        <p:spPr>
          <a:xfrm>
            <a:off x="8088298" y="2306078"/>
            <a:ext cx="3962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La Ville D’Orléans</a:t>
            </a:r>
          </a:p>
          <a:p>
            <a:r>
              <a:rPr lang="fr-FR" sz="2800" b="1" dirty="0"/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D90600A8-5AEA-DD6C-1C80-6984D054644B}"/>
              </a:ext>
            </a:extLst>
          </p:cNvPr>
          <p:cNvSpPr txBox="1"/>
          <p:nvPr/>
        </p:nvSpPr>
        <p:spPr>
          <a:xfrm>
            <a:off x="9416056" y="4135373"/>
            <a:ext cx="3545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62075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406</Words>
  <Application>Microsoft Office PowerPoint</Application>
  <PresentationFormat>Grand écran</PresentationFormat>
  <Paragraphs>62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2023-05-19T09:55:13Z</dcterms:created>
  <dcterms:modified xsi:type="dcterms:W3CDTF">2023-05-20T05:13:36Z</dcterms:modified>
</cp:coreProperties>
</file>