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80" r:id="rId4"/>
    <p:sldId id="281" r:id="rId5"/>
    <p:sldId id="273" r:id="rId6"/>
    <p:sldId id="286" r:id="rId7"/>
    <p:sldId id="287" r:id="rId8"/>
    <p:sldId id="284" r:id="rId9"/>
    <p:sldId id="305" r:id="rId10"/>
    <p:sldId id="304" r:id="rId11"/>
    <p:sldId id="300" r:id="rId12"/>
    <p:sldId id="285" r:id="rId13"/>
    <p:sldId id="303" r:id="rId14"/>
    <p:sldId id="301" r:id="rId15"/>
    <p:sldId id="302" r:id="rId16"/>
    <p:sldId id="299" r:id="rId17"/>
    <p:sldId id="279" r:id="rId18"/>
    <p:sldId id="298" r:id="rId19"/>
    <p:sldId id="297" r:id="rId20"/>
    <p:sldId id="296" r:id="rId21"/>
    <p:sldId id="278" r:id="rId22"/>
    <p:sldId id="295" r:id="rId23"/>
    <p:sldId id="294" r:id="rId24"/>
    <p:sldId id="277" r:id="rId25"/>
    <p:sldId id="276" r:id="rId26"/>
    <p:sldId id="271" r:id="rId27"/>
    <p:sldId id="293" r:id="rId28"/>
    <p:sldId id="289" r:id="rId29"/>
    <p:sldId id="292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479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Bulgaria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0C22724-E21B-3CF8-FCA8-CE58DE5E878B}"/>
              </a:ext>
            </a:extLst>
          </p:cNvPr>
          <p:cNvSpPr/>
          <p:nvPr/>
        </p:nvSpPr>
        <p:spPr>
          <a:xfrm>
            <a:off x="-41564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Bulharsko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Bulgarie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BEA77F-773D-432F-A012-E49A5F959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BF27AA5-FE1F-4276-B3FC-97BD68C35A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237B4A21-7DEE-4495-A5C4-61CF025E07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433EFCC1-4E4C-4627-B0DC-85BB0F17B3D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68084" y="203955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00819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Bulgaria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Bulg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5BC05CFF-32A7-477D-8E58-4DB9A72251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1453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Bulgaria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Bulgarie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Bulgarije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Bulgarien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Bułgaria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Bulgaristan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България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Βουλγ</a:t>
            </a:r>
            <a:r>
              <a:rPr lang="cs-CZ" altLang="cs-CZ" sz="2400" b="1" dirty="0">
                <a:solidFill>
                  <a:srgbClr val="FF0000"/>
                </a:solidFill>
              </a:rPr>
              <a:t>αρία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59A9CD5-D028-46D8-90B5-700002892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45253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8BC52EF-BED0-4B64-9A7A-E449EED1B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5253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6" descr="Znak Bulharska">
            <a:hlinkClick r:id="rId3" tooltip="Znak Bulharska"/>
            <a:extLst>
              <a:ext uri="{FF2B5EF4-FFF2-40B4-BE49-F238E27FC236}">
                <a16:creationId xmlns:a16="http://schemas.microsoft.com/office/drawing/2014/main" id="{9566D6EC-6BF7-46D3-BF07-1AED3850A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270" y="762000"/>
            <a:ext cx="1426210" cy="143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6FDE4796-DACC-4A8F-B005-B2A3A3BCD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510" y="795863"/>
            <a:ext cx="1426210" cy="862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3E0D13D-939B-4A3E-B8D1-D63F737F58D3}"/>
              </a:ext>
            </a:extLst>
          </p:cNvPr>
          <p:cNvSpPr/>
          <p:nvPr/>
        </p:nvSpPr>
        <p:spPr>
          <a:xfrm>
            <a:off x="643465" y="795860"/>
            <a:ext cx="1090506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BULHARSKO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E145502-5355-4C5E-8B4E-83B69E485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6C1036-0F08-4E2E-BDFE-6DE5B6E9F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7350619-ED37-4B05-BE42-5630802BF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BA91B563-B17E-46CB-BA43-B3A47F773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8839200-7C7A-48CB-A1DF-895538702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0DD6E4E-BBBB-4180-9680-1514B7D84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853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570651-F8FE-43D9-B9C6-4D4688B66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9F04EAC-79CF-4555-99AD-FC22E1F583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34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08ADC44-8D23-478D-AF60-E8061613E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1607E4B-A6ED-4A30-9542-C044EF926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55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B5EF69-249D-4702-A774-22EF1D546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6742433-4A64-4062-9AE9-4BD9A5E8F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38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345A8B-EC27-4EAD-AA4B-049CF9AEF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0CF043D-486A-4DDC-B8B0-1C78168BE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60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FF982D-9CC1-4074-AFD2-138656200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F8E866-14D3-40D6-97D4-C1C99B981E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44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FF110C-8868-43FD-96FA-3B09C8C5F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CE6894-DF98-49D2-A2A6-8F7EEE918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41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1F152D-EE45-4667-B58E-2C2A71FE2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2C8F1D0-00FA-4582-AFB7-63C0DE7ED0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944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6C4900-4A48-42E8-8CB7-6CD41DD6E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B1B7D2-25A9-4FD2-8B16-FA7AA88D63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68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A3E1D9-2875-4801-95A3-725AE0335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9F7946-FC0E-440F-93BD-708920327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9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67F1B9-43E4-4096-A4DD-F9319B499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832275E-FB8A-4368-8412-91BD5E76C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37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0C9FB9-E479-4ADC-B1F4-B7D0B1B26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A90DFDA-7D1A-4BC1-A3E9-CDA54BFA9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2134FC-493D-4A9A-9597-CE373B434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0DBCE01-A6A4-4975-86FB-E7DADF1EE9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707880" y="5681131"/>
            <a:ext cx="1840651" cy="53340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2985AF4-FC07-4743-A2BC-06FD4229B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16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D855F5-5A52-4B25-94B8-C268C561D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3E09FF7-78D4-4BCA-9EA5-95ED3700D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98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F40DD75-769F-475C-A587-68350A50B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C7E662-B6A2-4C2E-9A23-D9FB1FF05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32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A5DF34E-1375-4011-9E8F-B86B48949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ADE300E-25C5-4115-BF49-9406DFCEF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BC00F5-D481-4295-B208-E59C2C848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2D24D7F-2605-4F45-A9BB-1B83F4884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75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B2FFE7-5FA0-49F4-A6AB-E17E27825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2DED0A-360D-4801-A43B-DB57AA8813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8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F5FF325-D2C2-40FC-87B0-FE75739F1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49CC85C-C0AB-4CCD-BAFB-F8A2596BF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7E3C19-F6B6-4E89-AF0B-A7C86A0B2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9C9B3D7-C727-4B21-957F-B2AF1959D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C6CFDF-4458-46CD-B67F-7CC2D1F33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CD9C916-D169-4560-B49D-67DFFD98B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5AA766-ADF0-4844-BE9D-BA083C840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9FEF7C0-1D51-4028-BC62-A1704EA88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61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D0A0C7F-FD90-49B3-AF20-59937BC79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89813D-7984-4167-A6BF-4771A09F3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0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A1966A-229D-41D0-A735-96B3BDB05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EEFEFEC-9502-4D13-905D-476CE9569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2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52D18E6-7CBD-1BAB-01F3-20B383CEF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875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C53231E5-C891-FE61-89B8-6A1F3032B09E}"/>
              </a:ext>
            </a:extLst>
          </p:cNvPr>
          <p:cNvSpPr/>
          <p:nvPr/>
        </p:nvSpPr>
        <p:spPr>
          <a:xfrm>
            <a:off x="911424" y="54868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40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2023-06-08T16:30:41Z</dcterms:modified>
</cp:coreProperties>
</file>