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8"/>
  </p:notesMasterIdLst>
  <p:sldIdLst>
    <p:sldId id="256" r:id="rId5"/>
    <p:sldId id="3140" r:id="rId6"/>
    <p:sldId id="3139" r:id="rId7"/>
    <p:sldId id="3143" r:id="rId8"/>
    <p:sldId id="3151" r:id="rId9"/>
    <p:sldId id="3170" r:id="rId10"/>
    <p:sldId id="3169" r:id="rId11"/>
    <p:sldId id="3171" r:id="rId12"/>
    <p:sldId id="3174" r:id="rId13"/>
    <p:sldId id="3175" r:id="rId14"/>
    <p:sldId id="3176" r:id="rId15"/>
    <p:sldId id="3177" r:id="rId16"/>
    <p:sldId id="3178" r:id="rId17"/>
    <p:sldId id="3172" r:id="rId18"/>
    <p:sldId id="3167" r:id="rId19"/>
    <p:sldId id="3133" r:id="rId20"/>
    <p:sldId id="3182" r:id="rId21"/>
    <p:sldId id="3150" r:id="rId22"/>
    <p:sldId id="3180" r:id="rId23"/>
    <p:sldId id="3173" r:id="rId24"/>
    <p:sldId id="3181" r:id="rId25"/>
    <p:sldId id="3183" r:id="rId26"/>
    <p:sldId id="3179" r:id="rId27"/>
  </p:sldIdLst>
  <p:sldSz cx="12192000" cy="6858000"/>
  <p:notesSz cx="6669088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C9FB753-F741-BF88-D202-9B7F789B90EC}" name="Krystel YWAN" initials="KY" userId="S::k.ywan@endrix.com::59edc2a6-9558-4309-bca8-de8180c0c34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2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04" autoAdjust="0"/>
  </p:normalViewPr>
  <p:slideViewPr>
    <p:cSldViewPr snapToGrid="0">
      <p:cViewPr varScale="1">
        <p:scale>
          <a:sx n="104" d="100"/>
          <a:sy n="104" d="100"/>
        </p:scale>
        <p:origin x="8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64EF39-D2F2-4F41-8975-76227753145B}" type="datetimeFigureOut">
              <a:rPr lang="fr-FR" smtClean="0"/>
              <a:t>08/06/2023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4F6269-C96F-C740-903A-233DB4DB66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8658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4F6269-C96F-C740-903A-233DB4DB66B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548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TOPO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4F6269-C96F-C740-903A-233DB4DB66B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99692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4F6269-C96F-C740-903A-233DB4DB66B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1843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4F6269-C96F-C740-903A-233DB4DB66B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4774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TVA : logique de la réforme (exigibilité = débit / encaissement)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Cible = FRAUDE estimée entre 20 et 25 Milliards par an, cible récupération 8 Milliard d’€ par an (2 Milliard récupéré en Italie en 2019)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COMPETITIVITE : dématérialisation = automatisation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SIMPLIFICATION : automatisation TVA prévue pour 2028 on a le temps..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Attention validation et donc maintient responsabilité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4F6269-C96F-C740-903A-233DB4DB66B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963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Il s’agit de dates butoirs, on peut être prêt avant !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4F6269-C96F-C740-903A-233DB4DB66B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2199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OD = qui participe à la dématérialisation des flux, proche de l’entreprise, utilisé au quotidien.</a:t>
            </a:r>
          </a:p>
          <a:p>
            <a:endParaRPr lang="fr-FR" dirty="0"/>
          </a:p>
          <a:p>
            <a:r>
              <a:rPr lang="fr-FR" dirty="0"/>
              <a:t>PPF = socle commun ou transiteront toutes les factures électroniques, seule plateforme à pouvoir transmettre les flux vers l’administration fiscale.</a:t>
            </a:r>
          </a:p>
          <a:p>
            <a:r>
              <a:rPr lang="fr-FR" dirty="0"/>
              <a:t>N’acceptera que des formats conformes.</a:t>
            </a:r>
          </a:p>
          <a:p>
            <a:r>
              <a:rPr lang="fr-FR" dirty="0"/>
              <a:t>Assurera un niveau de service minimal</a:t>
            </a:r>
          </a:p>
          <a:p>
            <a:endParaRPr lang="fr-FR" dirty="0"/>
          </a:p>
          <a:p>
            <a:r>
              <a:rPr lang="fr-FR" dirty="0"/>
              <a:t>PDP = gèrera les formats autres que le socle commun. </a:t>
            </a:r>
          </a:p>
          <a:p>
            <a:r>
              <a:rPr lang="fr-FR" dirty="0"/>
              <a:t>Assurera l’acheminement vers le client final</a:t>
            </a:r>
          </a:p>
          <a:p>
            <a:r>
              <a:rPr lang="fr-FR" dirty="0"/>
              <a:t>Offrira des services additionnels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4F6269-C96F-C740-903A-233DB4DB66B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5205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/>
              <a:t>Krystel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4F6269-C96F-C740-903A-233DB4DB66B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2821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/>
              <a:t>Krystel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4F6269-C96F-C740-903A-233DB4DB66B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2821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4F6269-C96F-C740-903A-233DB4DB66B5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7021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fr-FR" b="1" i="0" dirty="0">
                <a:solidFill>
                  <a:srgbClr val="222222"/>
                </a:solidFill>
                <a:effectLst/>
                <a:latin typeface="fira sans" panose="020B0503050000020004" pitchFamily="34" charset="0"/>
              </a:rPr>
              <a:t> 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4F6269-C96F-C740-903A-233DB4DB66B5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6845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uver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C8B37C2F-C5FD-48AD-B5AA-69D6D46CF38D}"/>
              </a:ext>
            </a:extLst>
          </p:cNvPr>
          <p:cNvSpPr/>
          <p:nvPr userDrawn="1"/>
        </p:nvSpPr>
        <p:spPr>
          <a:xfrm>
            <a:off x="172277" y="165652"/>
            <a:ext cx="11854071" cy="65266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5B92B4E1-5B34-45FE-BEE3-6FE7F471776A}"/>
              </a:ext>
            </a:extLst>
          </p:cNvPr>
          <p:cNvSpPr txBox="1"/>
          <p:nvPr userDrawn="1"/>
        </p:nvSpPr>
        <p:spPr>
          <a:xfrm>
            <a:off x="1168978" y="6141028"/>
            <a:ext cx="1885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endrix.com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AAB73AB7-3603-4A9D-AE1C-B578C6C715B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977" y="891907"/>
            <a:ext cx="6784577" cy="253709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360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/>
              <a:t>Titre </a:t>
            </a:r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9C786157-0FAA-4F9A-A3EB-AB937FAA35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3308" y="3024763"/>
            <a:ext cx="3064287" cy="1397703"/>
          </a:xfrm>
          <a:prstGeom prst="rect">
            <a:avLst/>
          </a:prstGeo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313D17-C906-D04D-947C-0CD6C5679E7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68977" y="3548429"/>
            <a:ext cx="6835198" cy="20669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lang="fr-FR" sz="2400" b="0" i="0" kern="120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>
              <a:buNone/>
              <a:defRPr lang="fr-FR" sz="2400" b="0" i="0" kern="120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>
              <a:buNone/>
              <a:defRPr lang="fr-FR" sz="2400" b="0" i="0" kern="120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>
              <a:buNone/>
              <a:defRPr lang="fr-FR" sz="2400" b="0" i="0" kern="120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>
              <a:buNone/>
              <a:defRPr lang="fr-FR" sz="24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</a:lstStyle>
          <a:p>
            <a:pPr lvl="0"/>
            <a:r>
              <a:rPr lang="fr-FR"/>
              <a:t>Sous-titre</a:t>
            </a:r>
          </a:p>
        </p:txBody>
      </p:sp>
    </p:spTree>
    <p:extLst>
      <p:ext uri="{BB962C8B-B14F-4D97-AF65-F5344CB8AC3E}">
        <p14:creationId xmlns:p14="http://schemas.microsoft.com/office/powerpoint/2010/main" val="3191814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uver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5C94DA86-FB77-4D12-87CA-0877229E3CE6}"/>
              </a:ext>
            </a:extLst>
          </p:cNvPr>
          <p:cNvSpPr/>
          <p:nvPr userDrawn="1"/>
        </p:nvSpPr>
        <p:spPr>
          <a:xfrm>
            <a:off x="172277" y="165652"/>
            <a:ext cx="11854071" cy="652669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B71C229-410C-4622-95A3-852BA33A9896}"/>
              </a:ext>
            </a:extLst>
          </p:cNvPr>
          <p:cNvSpPr txBox="1"/>
          <p:nvPr userDrawn="1"/>
        </p:nvSpPr>
        <p:spPr>
          <a:xfrm>
            <a:off x="1168978" y="6141028"/>
            <a:ext cx="1885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endrix.com</a:t>
            </a: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A1B6D0BF-5BEF-4741-BB8E-94F241E0DF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3308" y="3024763"/>
            <a:ext cx="3064287" cy="1397703"/>
          </a:xfrm>
          <a:prstGeom prst="rect">
            <a:avLst/>
          </a:prstGeom>
        </p:spPr>
      </p:pic>
      <p:sp>
        <p:nvSpPr>
          <p:cNvPr id="6" name="Espace réservé du texte 13">
            <a:extLst>
              <a:ext uri="{FF2B5EF4-FFF2-40B4-BE49-F238E27FC236}">
                <a16:creationId xmlns:a16="http://schemas.microsoft.com/office/drawing/2014/main" id="{7E1446E5-69FC-0C46-9EBB-6450BB17C11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977" y="891907"/>
            <a:ext cx="6784577" cy="253709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360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/>
              <a:t>Titre </a:t>
            </a:r>
          </a:p>
        </p:txBody>
      </p:sp>
      <p:sp>
        <p:nvSpPr>
          <p:cNvPr id="9" name="Espace réservé du texte 2">
            <a:extLst>
              <a:ext uri="{FF2B5EF4-FFF2-40B4-BE49-F238E27FC236}">
                <a16:creationId xmlns:a16="http://schemas.microsoft.com/office/drawing/2014/main" id="{61B7EBFD-3F25-374A-B565-2267F3E6C30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68977" y="3548429"/>
            <a:ext cx="6835198" cy="20669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lang="fr-FR" sz="2400" b="0" i="0" kern="120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>
              <a:buNone/>
              <a:defRPr lang="fr-FR" sz="2400" b="0" i="0" kern="120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>
              <a:buNone/>
              <a:defRPr lang="fr-FR" sz="2400" b="0" i="0" kern="120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>
              <a:buNone/>
              <a:defRPr lang="fr-FR" sz="2400" b="0" i="0" kern="120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>
              <a:buNone/>
              <a:defRPr lang="fr-FR" sz="24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</a:lstStyle>
          <a:p>
            <a:pPr lvl="0"/>
            <a:r>
              <a:rPr lang="fr-FR"/>
              <a:t>Sous-titre</a:t>
            </a:r>
          </a:p>
        </p:txBody>
      </p:sp>
    </p:spTree>
    <p:extLst>
      <p:ext uri="{BB962C8B-B14F-4D97-AF65-F5344CB8AC3E}">
        <p14:creationId xmlns:p14="http://schemas.microsoft.com/office/powerpoint/2010/main" val="2807470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uver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53974AA-F389-4E35-B54E-9B03A1C546A7}"/>
              </a:ext>
            </a:extLst>
          </p:cNvPr>
          <p:cNvSpPr/>
          <p:nvPr userDrawn="1"/>
        </p:nvSpPr>
        <p:spPr>
          <a:xfrm>
            <a:off x="165652" y="161057"/>
            <a:ext cx="6411793" cy="6535881"/>
          </a:xfrm>
          <a:prstGeom prst="rect">
            <a:avLst/>
          </a:prstGeom>
          <a:solidFill>
            <a:schemeClr val="accent3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Graphique 5">
            <a:extLst>
              <a:ext uri="{FF2B5EF4-FFF2-40B4-BE49-F238E27FC236}">
                <a16:creationId xmlns:a16="http://schemas.microsoft.com/office/drawing/2014/main" id="{744BCFA3-DCF3-4149-9E33-83EC8735B69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1242"/>
          <a:stretch/>
        </p:blipFill>
        <p:spPr>
          <a:xfrm>
            <a:off x="-1" y="354768"/>
            <a:ext cx="4836514" cy="578626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43BE4C5-AF65-4261-922D-7955E7B1F64A}"/>
              </a:ext>
            </a:extLst>
          </p:cNvPr>
          <p:cNvSpPr/>
          <p:nvPr userDrawn="1"/>
        </p:nvSpPr>
        <p:spPr>
          <a:xfrm>
            <a:off x="6577445" y="161057"/>
            <a:ext cx="5455528" cy="652669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B71C229-410C-4622-95A3-852BA33A9896}"/>
              </a:ext>
            </a:extLst>
          </p:cNvPr>
          <p:cNvSpPr txBox="1"/>
          <p:nvPr userDrawn="1"/>
        </p:nvSpPr>
        <p:spPr>
          <a:xfrm>
            <a:off x="1168978" y="6141028"/>
            <a:ext cx="1885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endrix.com</a:t>
            </a:r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472740E2-0090-4D75-B371-C732EA84E2C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3308" y="3024763"/>
            <a:ext cx="3064287" cy="1397703"/>
          </a:xfrm>
          <a:prstGeom prst="rect">
            <a:avLst/>
          </a:prstGeom>
        </p:spPr>
      </p:pic>
      <p:sp>
        <p:nvSpPr>
          <p:cNvPr id="10" name="Espace réservé du texte 13">
            <a:extLst>
              <a:ext uri="{FF2B5EF4-FFF2-40B4-BE49-F238E27FC236}">
                <a16:creationId xmlns:a16="http://schemas.microsoft.com/office/drawing/2014/main" id="{6B5DA702-8723-FC47-ADD2-ED154E754C6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978" y="891907"/>
            <a:ext cx="5408468" cy="253709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3600">
                <a:solidFill>
                  <a:schemeClr val="accent3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/>
              <a:t>Titre </a:t>
            </a:r>
          </a:p>
        </p:txBody>
      </p:sp>
      <p:sp>
        <p:nvSpPr>
          <p:cNvPr id="11" name="Espace réservé du texte 2">
            <a:extLst>
              <a:ext uri="{FF2B5EF4-FFF2-40B4-BE49-F238E27FC236}">
                <a16:creationId xmlns:a16="http://schemas.microsoft.com/office/drawing/2014/main" id="{66D3951D-5AEB-D241-AFAC-80E8548BEE4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68977" y="3548429"/>
            <a:ext cx="5408467" cy="20669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lang="fr-FR" sz="2400" b="0" i="0" kern="1200" smtClean="0">
                <a:solidFill>
                  <a:schemeClr val="accent3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>
              <a:buNone/>
              <a:defRPr lang="fr-FR" sz="2400" b="0" i="0" kern="120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>
              <a:buNone/>
              <a:defRPr lang="fr-FR" sz="2400" b="0" i="0" kern="120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>
              <a:buNone/>
              <a:defRPr lang="fr-FR" sz="2400" b="0" i="0" kern="120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>
              <a:buNone/>
              <a:defRPr lang="fr-FR" sz="24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</a:lstStyle>
          <a:p>
            <a:pPr lvl="0"/>
            <a:r>
              <a:rPr lang="fr-FR"/>
              <a:t>Sous-titre</a:t>
            </a:r>
          </a:p>
        </p:txBody>
      </p:sp>
    </p:spTree>
    <p:extLst>
      <p:ext uri="{BB962C8B-B14F-4D97-AF65-F5344CB8AC3E}">
        <p14:creationId xmlns:p14="http://schemas.microsoft.com/office/powerpoint/2010/main" val="1518441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uver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B8BA5AE-A36D-4C80-8665-E0C66DB9FE7F}"/>
              </a:ext>
            </a:extLst>
          </p:cNvPr>
          <p:cNvSpPr/>
          <p:nvPr userDrawn="1"/>
        </p:nvSpPr>
        <p:spPr>
          <a:xfrm>
            <a:off x="165652" y="161057"/>
            <a:ext cx="6411793" cy="6535881"/>
          </a:xfrm>
          <a:prstGeom prst="rect">
            <a:avLst/>
          </a:prstGeom>
          <a:solidFill>
            <a:schemeClr val="accent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Graphique 16">
            <a:extLst>
              <a:ext uri="{FF2B5EF4-FFF2-40B4-BE49-F238E27FC236}">
                <a16:creationId xmlns:a16="http://schemas.microsoft.com/office/drawing/2014/main" id="{002DB4E8-CE20-4164-8891-7FE1FCB2FB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1242"/>
          <a:stretch/>
        </p:blipFill>
        <p:spPr>
          <a:xfrm>
            <a:off x="-1" y="354768"/>
            <a:ext cx="4836514" cy="578626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9AB3E06-0F8B-442B-8987-E6CF081FDE9D}"/>
              </a:ext>
            </a:extLst>
          </p:cNvPr>
          <p:cNvSpPr/>
          <p:nvPr userDrawn="1"/>
        </p:nvSpPr>
        <p:spPr>
          <a:xfrm>
            <a:off x="6577445" y="161057"/>
            <a:ext cx="5455528" cy="652669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B71C229-410C-4622-95A3-852BA33A9896}"/>
              </a:ext>
            </a:extLst>
          </p:cNvPr>
          <p:cNvSpPr txBox="1"/>
          <p:nvPr userDrawn="1"/>
        </p:nvSpPr>
        <p:spPr>
          <a:xfrm>
            <a:off x="1168978" y="6141028"/>
            <a:ext cx="1885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endrix.com</a:t>
            </a: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AFB1DB1F-1CD3-4B3A-8928-C7321DA6744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3308" y="3024763"/>
            <a:ext cx="3064287" cy="1397703"/>
          </a:xfrm>
          <a:prstGeom prst="rect">
            <a:avLst/>
          </a:prstGeom>
        </p:spPr>
      </p:pic>
      <p:sp>
        <p:nvSpPr>
          <p:cNvPr id="10" name="Espace réservé du texte 13">
            <a:extLst>
              <a:ext uri="{FF2B5EF4-FFF2-40B4-BE49-F238E27FC236}">
                <a16:creationId xmlns:a16="http://schemas.microsoft.com/office/drawing/2014/main" id="{C158E9A9-294D-2849-A498-7D1D3B3F55C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978" y="891907"/>
            <a:ext cx="5408468" cy="253709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3600">
                <a:solidFill>
                  <a:srgbClr val="9E251B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/>
              <a:t>Titre</a:t>
            </a:r>
          </a:p>
        </p:txBody>
      </p:sp>
      <p:sp>
        <p:nvSpPr>
          <p:cNvPr id="11" name="Espace réservé du texte 2">
            <a:extLst>
              <a:ext uri="{FF2B5EF4-FFF2-40B4-BE49-F238E27FC236}">
                <a16:creationId xmlns:a16="http://schemas.microsoft.com/office/drawing/2014/main" id="{CED49B8E-9297-8E43-9D0D-68D397E5EC4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68977" y="3548429"/>
            <a:ext cx="5408467" cy="20669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lang="fr-FR" sz="2400" b="0" i="0" kern="1200" smtClean="0">
                <a:solidFill>
                  <a:schemeClr val="accent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>
              <a:buNone/>
              <a:defRPr lang="fr-FR" sz="2400" b="0" i="0" kern="120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>
              <a:buNone/>
              <a:defRPr lang="fr-FR" sz="2400" b="0" i="0" kern="120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>
              <a:buNone/>
              <a:defRPr lang="fr-FR" sz="2400" b="0" i="0" kern="120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>
              <a:buNone/>
              <a:defRPr lang="fr-FR" sz="24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</a:lstStyle>
          <a:p>
            <a:pPr lvl="0"/>
            <a:r>
              <a:rPr lang="fr-FR"/>
              <a:t>Sous-titre</a:t>
            </a:r>
          </a:p>
        </p:txBody>
      </p:sp>
    </p:spTree>
    <p:extLst>
      <p:ext uri="{BB962C8B-B14F-4D97-AF65-F5344CB8AC3E}">
        <p14:creationId xmlns:p14="http://schemas.microsoft.com/office/powerpoint/2010/main" val="4281975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721E216E-95FA-5B4B-BEBD-F2007571674F}"/>
              </a:ext>
            </a:extLst>
          </p:cNvPr>
          <p:cNvSpPr/>
          <p:nvPr userDrawn="1"/>
        </p:nvSpPr>
        <p:spPr>
          <a:xfrm>
            <a:off x="5636465" y="161057"/>
            <a:ext cx="6411793" cy="6535881"/>
          </a:xfrm>
          <a:prstGeom prst="rect">
            <a:avLst/>
          </a:prstGeom>
          <a:solidFill>
            <a:schemeClr val="accent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53974AA-F389-4E35-B54E-9B03A1C546A7}"/>
              </a:ext>
            </a:extLst>
          </p:cNvPr>
          <p:cNvSpPr/>
          <p:nvPr userDrawn="1"/>
        </p:nvSpPr>
        <p:spPr>
          <a:xfrm>
            <a:off x="143742" y="119495"/>
            <a:ext cx="6433703" cy="65670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7" name="Graphique 36">
            <a:extLst>
              <a:ext uri="{FF2B5EF4-FFF2-40B4-BE49-F238E27FC236}">
                <a16:creationId xmlns:a16="http://schemas.microsoft.com/office/drawing/2014/main" id="{85A1ABC9-E234-4E0A-87C8-4E043DCB18B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1242"/>
          <a:stretch/>
        </p:blipFill>
        <p:spPr>
          <a:xfrm>
            <a:off x="-1" y="354768"/>
            <a:ext cx="4836514" cy="5786260"/>
          </a:xfrm>
          <a:prstGeom prst="rect">
            <a:avLst/>
          </a:prstGeom>
        </p:spPr>
      </p:pic>
      <p:sp>
        <p:nvSpPr>
          <p:cNvPr id="10" name="Espace réservé du texte 13">
            <a:extLst>
              <a:ext uri="{FF2B5EF4-FFF2-40B4-BE49-F238E27FC236}">
                <a16:creationId xmlns:a16="http://schemas.microsoft.com/office/drawing/2014/main" id="{BC36A9DB-6FD4-4147-9DC5-04A7745B862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95664" y="2656080"/>
            <a:ext cx="2849319" cy="58350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/>
              <a:t>Sommaire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4F3CF60F-0040-4446-9AFA-5E3EA7E4A3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90270" y="2547938"/>
            <a:ext cx="4458393" cy="3841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bg2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 err="1"/>
              <a:t>Ot</a:t>
            </a:r>
            <a:r>
              <a:rPr lang="fr-FR"/>
              <a:t> </a:t>
            </a:r>
            <a:r>
              <a:rPr lang="fr-FR" err="1"/>
              <a:t>verent</a:t>
            </a:r>
            <a:r>
              <a:rPr lang="fr-FR"/>
              <a:t> moles dolo </a:t>
            </a:r>
            <a:r>
              <a:rPr lang="fr-FR" err="1"/>
              <a:t>molupta</a:t>
            </a:r>
            <a:endParaRPr lang="fr-FR"/>
          </a:p>
        </p:txBody>
      </p:sp>
      <p:sp>
        <p:nvSpPr>
          <p:cNvPr id="13" name="Espace réservé du texte 5">
            <a:extLst>
              <a:ext uri="{FF2B5EF4-FFF2-40B4-BE49-F238E27FC236}">
                <a16:creationId xmlns:a16="http://schemas.microsoft.com/office/drawing/2014/main" id="{D37C0C58-D546-4697-8736-864615F46FA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390269" y="2941775"/>
            <a:ext cx="4458394" cy="3841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3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 err="1"/>
              <a:t>Nossimus</a:t>
            </a:r>
            <a:r>
              <a:rPr lang="fr-FR"/>
              <a:t> est, ni </a:t>
            </a:r>
            <a:r>
              <a:rPr lang="fr-FR" err="1"/>
              <a:t>opti</a:t>
            </a:r>
            <a:r>
              <a:rPr lang="fr-FR"/>
              <a:t> </a:t>
            </a:r>
            <a:r>
              <a:rPr lang="fr-FR" err="1"/>
              <a:t>dernatus</a:t>
            </a:r>
            <a:r>
              <a:rPr lang="fr-FR"/>
              <a:t> </a:t>
            </a:r>
            <a:r>
              <a:rPr lang="fr-FR" err="1"/>
              <a:t>doluptur</a:t>
            </a:r>
            <a:r>
              <a:rPr lang="fr-FR"/>
              <a:t> </a:t>
            </a:r>
            <a:r>
              <a:rPr lang="fr-FR" err="1"/>
              <a:t>cus</a:t>
            </a:r>
            <a:endParaRPr lang="fr-FR"/>
          </a:p>
        </p:txBody>
      </p:sp>
      <p:sp>
        <p:nvSpPr>
          <p:cNvPr id="14" name="Espace réservé du texte 5">
            <a:extLst>
              <a:ext uri="{FF2B5EF4-FFF2-40B4-BE49-F238E27FC236}">
                <a16:creationId xmlns:a16="http://schemas.microsoft.com/office/drawing/2014/main" id="{D9006AFF-F884-450D-A475-1CD8AAA39E6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90269" y="3339113"/>
            <a:ext cx="4458394" cy="3841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 err="1"/>
              <a:t>Doluptate</a:t>
            </a:r>
            <a:r>
              <a:rPr lang="fr-FR"/>
              <a:t> </a:t>
            </a:r>
            <a:r>
              <a:rPr lang="fr-FR" err="1"/>
              <a:t>venihillorro</a:t>
            </a:r>
            <a:r>
              <a:rPr lang="fr-FR"/>
              <a:t> tem</a:t>
            </a:r>
          </a:p>
        </p:txBody>
      </p:sp>
      <p:sp>
        <p:nvSpPr>
          <p:cNvPr id="15" name="Espace réservé du texte 5">
            <a:extLst>
              <a:ext uri="{FF2B5EF4-FFF2-40B4-BE49-F238E27FC236}">
                <a16:creationId xmlns:a16="http://schemas.microsoft.com/office/drawing/2014/main" id="{65F991AA-9DED-43FA-AFC2-8C42030056E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90269" y="3728676"/>
            <a:ext cx="4458393" cy="3841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2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 err="1"/>
              <a:t>Venihillorro</a:t>
            </a:r>
            <a:r>
              <a:rPr lang="fr-FR"/>
              <a:t> </a:t>
            </a:r>
            <a:r>
              <a:rPr lang="fr-FR" err="1"/>
              <a:t>lorem</a:t>
            </a:r>
            <a:r>
              <a:rPr lang="fr-FR"/>
              <a:t> ipsum tem</a:t>
            </a:r>
          </a:p>
        </p:txBody>
      </p:sp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BE7D2E92-6D30-4F17-BB53-AEF88878B7B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94125" y="2547924"/>
            <a:ext cx="396144" cy="3884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01.</a:t>
            </a:r>
          </a:p>
        </p:txBody>
      </p:sp>
      <p:sp>
        <p:nvSpPr>
          <p:cNvPr id="17" name="Espace réservé du texte 5">
            <a:extLst>
              <a:ext uri="{FF2B5EF4-FFF2-40B4-BE49-F238E27FC236}">
                <a16:creationId xmlns:a16="http://schemas.microsoft.com/office/drawing/2014/main" id="{903387A0-7F01-4BBF-8B98-4840A651D07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94125" y="2945262"/>
            <a:ext cx="396144" cy="3884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02.</a:t>
            </a:r>
          </a:p>
        </p:txBody>
      </p:sp>
      <p:sp>
        <p:nvSpPr>
          <p:cNvPr id="18" name="Espace réservé du texte 5">
            <a:extLst>
              <a:ext uri="{FF2B5EF4-FFF2-40B4-BE49-F238E27FC236}">
                <a16:creationId xmlns:a16="http://schemas.microsoft.com/office/drawing/2014/main" id="{53BE8108-7D1E-42BE-A835-81472D2BDA3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94125" y="3336968"/>
            <a:ext cx="396144" cy="3884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03.</a:t>
            </a:r>
          </a:p>
        </p:txBody>
      </p:sp>
      <p:sp>
        <p:nvSpPr>
          <p:cNvPr id="19" name="Espace réservé du texte 5">
            <a:extLst>
              <a:ext uri="{FF2B5EF4-FFF2-40B4-BE49-F238E27FC236}">
                <a16:creationId xmlns:a16="http://schemas.microsoft.com/office/drawing/2014/main" id="{96322E00-295A-496A-8D4C-82264E030CE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994125" y="3723288"/>
            <a:ext cx="396144" cy="3884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04.</a:t>
            </a:r>
          </a:p>
        </p:txBody>
      </p:sp>
      <p:pic>
        <p:nvPicPr>
          <p:cNvPr id="35" name="Image 34">
            <a:extLst>
              <a:ext uri="{FF2B5EF4-FFF2-40B4-BE49-F238E27FC236}">
                <a16:creationId xmlns:a16="http://schemas.microsoft.com/office/drawing/2014/main" id="{45ADA22C-A9FB-4F83-BF61-6B6E0E12CAC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883" y="252058"/>
            <a:ext cx="2405406" cy="1099071"/>
          </a:xfrm>
          <a:prstGeom prst="rect">
            <a:avLst/>
          </a:prstGeom>
        </p:spPr>
      </p:pic>
      <p:sp>
        <p:nvSpPr>
          <p:cNvPr id="21" name="Espace réservé du pied de page 4">
            <a:extLst>
              <a:ext uri="{FF2B5EF4-FFF2-40B4-BE49-F238E27FC236}">
                <a16:creationId xmlns:a16="http://schemas.microsoft.com/office/drawing/2014/main" id="{82F8BBFF-6426-2D45-AD0E-4F8EBBFEB5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22" name="Espace réservé du numéro de diapositive 5">
            <a:extLst>
              <a:ext uri="{FF2B5EF4-FFF2-40B4-BE49-F238E27FC236}">
                <a16:creationId xmlns:a16="http://schemas.microsoft.com/office/drawing/2014/main" id="{38716D41-F65B-9542-ABD2-F9EDDBC3FD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E83748B5-92F3-6044-A9C4-AB288E8DAF77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4819756-923A-6543-8B1D-A3A4E6096120}"/>
              </a:ext>
            </a:extLst>
          </p:cNvPr>
          <p:cNvCxnSpPr>
            <a:cxnSpLocks/>
          </p:cNvCxnSpPr>
          <p:nvPr userDrawn="1"/>
        </p:nvCxnSpPr>
        <p:spPr>
          <a:xfrm>
            <a:off x="1168395" y="6204753"/>
            <a:ext cx="1263" cy="17539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Espace réservé du texte 5">
            <a:extLst>
              <a:ext uri="{FF2B5EF4-FFF2-40B4-BE49-F238E27FC236}">
                <a16:creationId xmlns:a16="http://schemas.microsoft.com/office/drawing/2014/main" id="{3EC17BB2-BA99-4644-B6DA-BE9066A15A9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390269" y="4112836"/>
            <a:ext cx="4458394" cy="3841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bg2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 err="1"/>
              <a:t>Doluptate</a:t>
            </a:r>
            <a:r>
              <a:rPr lang="fr-FR"/>
              <a:t> </a:t>
            </a:r>
            <a:r>
              <a:rPr lang="fr-FR" err="1"/>
              <a:t>venihillorro</a:t>
            </a:r>
            <a:r>
              <a:rPr lang="fr-FR"/>
              <a:t> tem</a:t>
            </a:r>
          </a:p>
        </p:txBody>
      </p:sp>
      <p:sp>
        <p:nvSpPr>
          <p:cNvPr id="26" name="Espace réservé du texte 5">
            <a:extLst>
              <a:ext uri="{FF2B5EF4-FFF2-40B4-BE49-F238E27FC236}">
                <a16:creationId xmlns:a16="http://schemas.microsoft.com/office/drawing/2014/main" id="{AC056A21-4791-5B41-873A-CBEFFC48612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390269" y="4502399"/>
            <a:ext cx="4458393" cy="3841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3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 err="1"/>
              <a:t>Venihillorro</a:t>
            </a:r>
            <a:r>
              <a:rPr lang="fr-FR"/>
              <a:t> </a:t>
            </a:r>
            <a:r>
              <a:rPr lang="fr-FR" err="1"/>
              <a:t>lorem</a:t>
            </a:r>
            <a:r>
              <a:rPr lang="fr-FR"/>
              <a:t> ipsum tem</a:t>
            </a:r>
          </a:p>
        </p:txBody>
      </p:sp>
      <p:sp>
        <p:nvSpPr>
          <p:cNvPr id="27" name="Espace réservé du texte 5">
            <a:extLst>
              <a:ext uri="{FF2B5EF4-FFF2-40B4-BE49-F238E27FC236}">
                <a16:creationId xmlns:a16="http://schemas.microsoft.com/office/drawing/2014/main" id="{6DEBE7A6-F3F0-7F48-AA92-55EFBDC98EE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994125" y="4110691"/>
            <a:ext cx="396144" cy="3884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05.</a:t>
            </a:r>
          </a:p>
        </p:txBody>
      </p:sp>
      <p:sp>
        <p:nvSpPr>
          <p:cNvPr id="28" name="Espace réservé du texte 5">
            <a:extLst>
              <a:ext uri="{FF2B5EF4-FFF2-40B4-BE49-F238E27FC236}">
                <a16:creationId xmlns:a16="http://schemas.microsoft.com/office/drawing/2014/main" id="{687407A2-082B-6E41-97F6-91895F26C2C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994125" y="4497011"/>
            <a:ext cx="396144" cy="3884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06.</a:t>
            </a:r>
          </a:p>
        </p:txBody>
      </p:sp>
    </p:spTree>
    <p:extLst>
      <p:ext uri="{BB962C8B-B14F-4D97-AF65-F5344CB8AC3E}">
        <p14:creationId xmlns:p14="http://schemas.microsoft.com/office/powerpoint/2010/main" val="2499179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53974AA-F389-4E35-B54E-9B03A1C546A7}"/>
              </a:ext>
            </a:extLst>
          </p:cNvPr>
          <p:cNvSpPr/>
          <p:nvPr userDrawn="1"/>
        </p:nvSpPr>
        <p:spPr>
          <a:xfrm>
            <a:off x="143742" y="119495"/>
            <a:ext cx="6433703" cy="65670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0" name="Graphique 29">
            <a:extLst>
              <a:ext uri="{FF2B5EF4-FFF2-40B4-BE49-F238E27FC236}">
                <a16:creationId xmlns:a16="http://schemas.microsoft.com/office/drawing/2014/main" id="{C6D113AB-B902-48F3-8E84-18EC160EC54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1242"/>
          <a:stretch/>
        </p:blipFill>
        <p:spPr>
          <a:xfrm>
            <a:off x="-1" y="354768"/>
            <a:ext cx="4836514" cy="578626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44983B0-0F75-4170-BC29-C2D23465776E}"/>
              </a:ext>
            </a:extLst>
          </p:cNvPr>
          <p:cNvSpPr/>
          <p:nvPr userDrawn="1"/>
        </p:nvSpPr>
        <p:spPr>
          <a:xfrm>
            <a:off x="6578027" y="119494"/>
            <a:ext cx="5470813" cy="6567055"/>
          </a:xfrm>
          <a:prstGeom prst="rect">
            <a:avLst/>
          </a:prstGeom>
          <a:solidFill>
            <a:schemeClr val="accent3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08347062-7352-4283-A588-313390BB7CA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255" y="258168"/>
            <a:ext cx="2392034" cy="1092961"/>
          </a:xfrm>
          <a:prstGeom prst="rect">
            <a:avLst/>
          </a:prstGeom>
        </p:spPr>
      </p:pic>
      <p:sp>
        <p:nvSpPr>
          <p:cNvPr id="10" name="Espace réservé du texte 13">
            <a:extLst>
              <a:ext uri="{FF2B5EF4-FFF2-40B4-BE49-F238E27FC236}">
                <a16:creationId xmlns:a16="http://schemas.microsoft.com/office/drawing/2014/main" id="{BC36A9DB-6FD4-4147-9DC5-04A7745B862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95664" y="2656080"/>
            <a:ext cx="2849319" cy="58350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/>
              <a:t>Sommaire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4F3CF60F-0040-4446-9AFA-5E3EA7E4A3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90270" y="2547938"/>
            <a:ext cx="4458393" cy="3841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bg2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 err="1"/>
              <a:t>Ot</a:t>
            </a:r>
            <a:r>
              <a:rPr lang="fr-FR"/>
              <a:t> </a:t>
            </a:r>
            <a:r>
              <a:rPr lang="fr-FR" err="1"/>
              <a:t>verent</a:t>
            </a:r>
            <a:r>
              <a:rPr lang="fr-FR"/>
              <a:t> moles dolo </a:t>
            </a:r>
            <a:r>
              <a:rPr lang="fr-FR" err="1"/>
              <a:t>molupta</a:t>
            </a:r>
            <a:endParaRPr lang="fr-FR"/>
          </a:p>
        </p:txBody>
      </p:sp>
      <p:sp>
        <p:nvSpPr>
          <p:cNvPr id="13" name="Espace réservé du texte 5">
            <a:extLst>
              <a:ext uri="{FF2B5EF4-FFF2-40B4-BE49-F238E27FC236}">
                <a16:creationId xmlns:a16="http://schemas.microsoft.com/office/drawing/2014/main" id="{D37C0C58-D546-4697-8736-864615F46FA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390269" y="2941775"/>
            <a:ext cx="4458394" cy="3841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3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 err="1"/>
              <a:t>Nossimus</a:t>
            </a:r>
            <a:r>
              <a:rPr lang="fr-FR"/>
              <a:t> est, ni </a:t>
            </a:r>
            <a:r>
              <a:rPr lang="fr-FR" err="1"/>
              <a:t>opti</a:t>
            </a:r>
            <a:r>
              <a:rPr lang="fr-FR"/>
              <a:t> </a:t>
            </a:r>
            <a:r>
              <a:rPr lang="fr-FR" err="1"/>
              <a:t>dernatus</a:t>
            </a:r>
            <a:r>
              <a:rPr lang="fr-FR"/>
              <a:t> </a:t>
            </a:r>
            <a:r>
              <a:rPr lang="fr-FR" err="1"/>
              <a:t>doluptur</a:t>
            </a:r>
            <a:r>
              <a:rPr lang="fr-FR"/>
              <a:t> </a:t>
            </a:r>
            <a:r>
              <a:rPr lang="fr-FR" err="1"/>
              <a:t>cus</a:t>
            </a:r>
            <a:endParaRPr lang="fr-FR"/>
          </a:p>
        </p:txBody>
      </p:sp>
      <p:sp>
        <p:nvSpPr>
          <p:cNvPr id="14" name="Espace réservé du texte 5">
            <a:extLst>
              <a:ext uri="{FF2B5EF4-FFF2-40B4-BE49-F238E27FC236}">
                <a16:creationId xmlns:a16="http://schemas.microsoft.com/office/drawing/2014/main" id="{D9006AFF-F884-450D-A475-1CD8AAA39E6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90269" y="3339113"/>
            <a:ext cx="4458394" cy="3841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 err="1"/>
              <a:t>Doluptate</a:t>
            </a:r>
            <a:r>
              <a:rPr lang="fr-FR"/>
              <a:t> </a:t>
            </a:r>
            <a:r>
              <a:rPr lang="fr-FR" err="1"/>
              <a:t>venihillorro</a:t>
            </a:r>
            <a:r>
              <a:rPr lang="fr-FR"/>
              <a:t> tem</a:t>
            </a:r>
          </a:p>
        </p:txBody>
      </p:sp>
      <p:sp>
        <p:nvSpPr>
          <p:cNvPr id="15" name="Espace réservé du texte 5">
            <a:extLst>
              <a:ext uri="{FF2B5EF4-FFF2-40B4-BE49-F238E27FC236}">
                <a16:creationId xmlns:a16="http://schemas.microsoft.com/office/drawing/2014/main" id="{65F991AA-9DED-43FA-AFC2-8C42030056E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90269" y="3728676"/>
            <a:ext cx="4458393" cy="3841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2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 err="1"/>
              <a:t>Venihillorro</a:t>
            </a:r>
            <a:r>
              <a:rPr lang="fr-FR"/>
              <a:t> </a:t>
            </a:r>
            <a:r>
              <a:rPr lang="fr-FR" err="1"/>
              <a:t>lorem</a:t>
            </a:r>
            <a:r>
              <a:rPr lang="fr-FR"/>
              <a:t> ipsum tem</a:t>
            </a:r>
          </a:p>
        </p:txBody>
      </p:sp>
      <p:sp>
        <p:nvSpPr>
          <p:cNvPr id="16" name="Espace réservé du texte 5">
            <a:extLst>
              <a:ext uri="{FF2B5EF4-FFF2-40B4-BE49-F238E27FC236}">
                <a16:creationId xmlns:a16="http://schemas.microsoft.com/office/drawing/2014/main" id="{BE7D2E92-6D30-4F17-BB53-AEF88878B7B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94125" y="2547924"/>
            <a:ext cx="396144" cy="3884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01.</a:t>
            </a:r>
          </a:p>
        </p:txBody>
      </p:sp>
      <p:sp>
        <p:nvSpPr>
          <p:cNvPr id="17" name="Espace réservé du texte 5">
            <a:extLst>
              <a:ext uri="{FF2B5EF4-FFF2-40B4-BE49-F238E27FC236}">
                <a16:creationId xmlns:a16="http://schemas.microsoft.com/office/drawing/2014/main" id="{903387A0-7F01-4BBF-8B98-4840A651D07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94125" y="2945262"/>
            <a:ext cx="396144" cy="3884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02.</a:t>
            </a:r>
          </a:p>
        </p:txBody>
      </p:sp>
      <p:sp>
        <p:nvSpPr>
          <p:cNvPr id="18" name="Espace réservé du texte 5">
            <a:extLst>
              <a:ext uri="{FF2B5EF4-FFF2-40B4-BE49-F238E27FC236}">
                <a16:creationId xmlns:a16="http://schemas.microsoft.com/office/drawing/2014/main" id="{53BE8108-7D1E-42BE-A835-81472D2BDA3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94125" y="3336968"/>
            <a:ext cx="396144" cy="3884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03.</a:t>
            </a:r>
          </a:p>
        </p:txBody>
      </p:sp>
      <p:sp>
        <p:nvSpPr>
          <p:cNvPr id="19" name="Espace réservé du texte 5">
            <a:extLst>
              <a:ext uri="{FF2B5EF4-FFF2-40B4-BE49-F238E27FC236}">
                <a16:creationId xmlns:a16="http://schemas.microsoft.com/office/drawing/2014/main" id="{96322E00-295A-496A-8D4C-82264E030CE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994125" y="3723288"/>
            <a:ext cx="396144" cy="3884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04.</a:t>
            </a:r>
          </a:p>
        </p:txBody>
      </p:sp>
      <p:sp>
        <p:nvSpPr>
          <p:cNvPr id="24" name="Espace réservé du pied de page 4">
            <a:extLst>
              <a:ext uri="{FF2B5EF4-FFF2-40B4-BE49-F238E27FC236}">
                <a16:creationId xmlns:a16="http://schemas.microsoft.com/office/drawing/2014/main" id="{0C6FE54D-F4F2-0044-9B22-8F9824C50D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25" name="Espace réservé du numéro de diapositive 5">
            <a:extLst>
              <a:ext uri="{FF2B5EF4-FFF2-40B4-BE49-F238E27FC236}">
                <a16:creationId xmlns:a16="http://schemas.microsoft.com/office/drawing/2014/main" id="{485B5199-F4E8-5F42-A5B9-827BFFA5BF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2857F45-8E7D-164C-8FEF-130175E0A681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3FCD7F02-60EF-CF4B-87AD-D03490492873}"/>
              </a:ext>
            </a:extLst>
          </p:cNvPr>
          <p:cNvCxnSpPr>
            <a:cxnSpLocks/>
          </p:cNvCxnSpPr>
          <p:nvPr userDrawn="1"/>
        </p:nvCxnSpPr>
        <p:spPr>
          <a:xfrm>
            <a:off x="1168395" y="6204753"/>
            <a:ext cx="1263" cy="17539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ce réservé du texte 5">
            <a:extLst>
              <a:ext uri="{FF2B5EF4-FFF2-40B4-BE49-F238E27FC236}">
                <a16:creationId xmlns:a16="http://schemas.microsoft.com/office/drawing/2014/main" id="{38955040-A0BA-3140-A26B-8B4CD2F69E1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390269" y="4112836"/>
            <a:ext cx="4458394" cy="3841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bg2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 err="1"/>
              <a:t>Doluptate</a:t>
            </a:r>
            <a:r>
              <a:rPr lang="fr-FR"/>
              <a:t> </a:t>
            </a:r>
            <a:r>
              <a:rPr lang="fr-FR" err="1"/>
              <a:t>venihillorro</a:t>
            </a:r>
            <a:r>
              <a:rPr lang="fr-FR"/>
              <a:t> tem</a:t>
            </a:r>
          </a:p>
        </p:txBody>
      </p:sp>
      <p:sp>
        <p:nvSpPr>
          <p:cNvPr id="21" name="Espace réservé du texte 5">
            <a:extLst>
              <a:ext uri="{FF2B5EF4-FFF2-40B4-BE49-F238E27FC236}">
                <a16:creationId xmlns:a16="http://schemas.microsoft.com/office/drawing/2014/main" id="{D0147274-585F-2744-BA56-B3137DCAD78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390269" y="4502399"/>
            <a:ext cx="4458393" cy="3841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3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 err="1"/>
              <a:t>Venihillorro</a:t>
            </a:r>
            <a:r>
              <a:rPr lang="fr-FR"/>
              <a:t> </a:t>
            </a:r>
            <a:r>
              <a:rPr lang="fr-FR" err="1"/>
              <a:t>lorem</a:t>
            </a:r>
            <a:r>
              <a:rPr lang="fr-FR"/>
              <a:t> ipsum tem</a:t>
            </a:r>
          </a:p>
        </p:txBody>
      </p:sp>
      <p:sp>
        <p:nvSpPr>
          <p:cNvPr id="22" name="Espace réservé du texte 5">
            <a:extLst>
              <a:ext uri="{FF2B5EF4-FFF2-40B4-BE49-F238E27FC236}">
                <a16:creationId xmlns:a16="http://schemas.microsoft.com/office/drawing/2014/main" id="{4A3A5674-1DB6-7A49-B706-D432E7D1744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994125" y="4110691"/>
            <a:ext cx="396144" cy="3884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05.</a:t>
            </a:r>
          </a:p>
        </p:txBody>
      </p:sp>
      <p:sp>
        <p:nvSpPr>
          <p:cNvPr id="23" name="Espace réservé du texte 5">
            <a:extLst>
              <a:ext uri="{FF2B5EF4-FFF2-40B4-BE49-F238E27FC236}">
                <a16:creationId xmlns:a16="http://schemas.microsoft.com/office/drawing/2014/main" id="{A654537A-8ECD-DD48-85F0-698F8661CF0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994125" y="4497011"/>
            <a:ext cx="396144" cy="3884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06.</a:t>
            </a:r>
          </a:p>
        </p:txBody>
      </p:sp>
    </p:spTree>
    <p:extLst>
      <p:ext uri="{BB962C8B-B14F-4D97-AF65-F5344CB8AC3E}">
        <p14:creationId xmlns:p14="http://schemas.microsoft.com/office/powerpoint/2010/main" val="2928897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ge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B68B2D33-E418-F743-AE35-F0AB1CCE22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" name="Espace réservé du texte 13">
            <a:extLst>
              <a:ext uri="{FF2B5EF4-FFF2-40B4-BE49-F238E27FC236}">
                <a16:creationId xmlns:a16="http://schemas.microsoft.com/office/drawing/2014/main" id="{3B5A1784-D67D-4DCF-9F6E-B373EB31125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70728" y="3181909"/>
            <a:ext cx="4920672" cy="109162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/>
              <a:t>Titre </a:t>
            </a:r>
          </a:p>
          <a:p>
            <a:pPr lvl="0"/>
            <a:r>
              <a:rPr lang="fr-FR"/>
              <a:t>et la suite</a:t>
            </a:r>
          </a:p>
        </p:txBody>
      </p:sp>
      <p:sp>
        <p:nvSpPr>
          <p:cNvPr id="21" name="Espace réservé du texte 13">
            <a:extLst>
              <a:ext uri="{FF2B5EF4-FFF2-40B4-BE49-F238E27FC236}">
                <a16:creationId xmlns:a16="http://schemas.microsoft.com/office/drawing/2014/main" id="{0C6C2670-4284-45B8-835C-8C5929B19AF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70728" y="4398222"/>
            <a:ext cx="4920672" cy="92536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</a:t>
            </a:r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5BD83013-634A-4FFA-9A63-BADCFDBA6F51}"/>
              </a:ext>
            </a:extLst>
          </p:cNvPr>
          <p:cNvSpPr txBox="1"/>
          <p:nvPr userDrawn="1"/>
        </p:nvSpPr>
        <p:spPr>
          <a:xfrm>
            <a:off x="-452669" y="426414"/>
            <a:ext cx="231561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800">
                <a:solidFill>
                  <a:schemeClr val="bg1">
                    <a:alpha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10" name="Espace réservé du pied de page 4">
            <a:extLst>
              <a:ext uri="{FF2B5EF4-FFF2-40B4-BE49-F238E27FC236}">
                <a16:creationId xmlns:a16="http://schemas.microsoft.com/office/drawing/2014/main" id="{93A1D28D-DF28-0B4E-A221-1373BDCC53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11" name="Espace réservé du numéro de diapositive 5">
            <a:extLst>
              <a:ext uri="{FF2B5EF4-FFF2-40B4-BE49-F238E27FC236}">
                <a16:creationId xmlns:a16="http://schemas.microsoft.com/office/drawing/2014/main" id="{3FC17406-3263-DD47-8F3C-D0399C7F6B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057CCB31-C0CB-0841-8641-EE54D6392712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078CB784-0136-0D43-AE67-91A827C86B96}"/>
              </a:ext>
            </a:extLst>
          </p:cNvPr>
          <p:cNvCxnSpPr>
            <a:cxnSpLocks/>
          </p:cNvCxnSpPr>
          <p:nvPr userDrawn="1"/>
        </p:nvCxnSpPr>
        <p:spPr>
          <a:xfrm>
            <a:off x="1168395" y="6204753"/>
            <a:ext cx="1263" cy="17539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8F686AD-3B52-7745-9202-ADA69B836B0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9411" y="680032"/>
            <a:ext cx="1687635" cy="182870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fr-FR" sz="13800" kern="1200" dirty="0">
                <a:solidFill>
                  <a:schemeClr val="bg1">
                    <a:alpha val="1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354405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age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sport athlétique, sport&#10;&#10;Description générée automatiquement">
            <a:extLst>
              <a:ext uri="{FF2B5EF4-FFF2-40B4-BE49-F238E27FC236}">
                <a16:creationId xmlns:a16="http://schemas.microsoft.com/office/drawing/2014/main" id="{3294C094-3B22-8944-AF9D-269AF0059A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" name="Espace réservé du texte 13">
            <a:extLst>
              <a:ext uri="{FF2B5EF4-FFF2-40B4-BE49-F238E27FC236}">
                <a16:creationId xmlns:a16="http://schemas.microsoft.com/office/drawing/2014/main" id="{3B5A1784-D67D-4DCF-9F6E-B373EB31125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70728" y="3181909"/>
            <a:ext cx="4920672" cy="109162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/>
              <a:t>Titre </a:t>
            </a:r>
          </a:p>
          <a:p>
            <a:pPr lvl="0"/>
            <a:r>
              <a:rPr lang="fr-FR"/>
              <a:t>et la suite</a:t>
            </a:r>
          </a:p>
        </p:txBody>
      </p:sp>
      <p:sp>
        <p:nvSpPr>
          <p:cNvPr id="21" name="Espace réservé du texte 13">
            <a:extLst>
              <a:ext uri="{FF2B5EF4-FFF2-40B4-BE49-F238E27FC236}">
                <a16:creationId xmlns:a16="http://schemas.microsoft.com/office/drawing/2014/main" id="{0C6C2670-4284-45B8-835C-8C5929B19AF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70728" y="4398222"/>
            <a:ext cx="4920672" cy="92536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</a:t>
            </a:r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5BD83013-634A-4FFA-9A63-BADCFDBA6F51}"/>
              </a:ext>
            </a:extLst>
          </p:cNvPr>
          <p:cNvSpPr txBox="1"/>
          <p:nvPr userDrawn="1"/>
        </p:nvSpPr>
        <p:spPr>
          <a:xfrm>
            <a:off x="-452669" y="426414"/>
            <a:ext cx="231561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800">
                <a:solidFill>
                  <a:schemeClr val="bg1">
                    <a:alpha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10" name="Espace réservé du pied de page 4">
            <a:extLst>
              <a:ext uri="{FF2B5EF4-FFF2-40B4-BE49-F238E27FC236}">
                <a16:creationId xmlns:a16="http://schemas.microsoft.com/office/drawing/2014/main" id="{B95DAE3A-4183-C344-AC4C-3D925A1736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11" name="Espace réservé du numéro de diapositive 5">
            <a:extLst>
              <a:ext uri="{FF2B5EF4-FFF2-40B4-BE49-F238E27FC236}">
                <a16:creationId xmlns:a16="http://schemas.microsoft.com/office/drawing/2014/main" id="{E5A1FBCF-14C2-CA43-9993-87FAD0AE11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706C4AB2-0D68-9E4F-AADE-DF02ED2888AD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D5FFA634-DEF2-F046-9043-FD59175A4978}"/>
              </a:ext>
            </a:extLst>
          </p:cNvPr>
          <p:cNvCxnSpPr>
            <a:cxnSpLocks/>
          </p:cNvCxnSpPr>
          <p:nvPr userDrawn="1"/>
        </p:nvCxnSpPr>
        <p:spPr>
          <a:xfrm>
            <a:off x="1168395" y="6204753"/>
            <a:ext cx="1263" cy="17539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space réservé du texte 2">
            <a:extLst>
              <a:ext uri="{FF2B5EF4-FFF2-40B4-BE49-F238E27FC236}">
                <a16:creationId xmlns:a16="http://schemas.microsoft.com/office/drawing/2014/main" id="{C0864B42-B2BA-5643-92AA-18D3275706C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9411" y="680032"/>
            <a:ext cx="1687635" cy="182870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fr-FR" sz="13800" kern="1200" dirty="0">
                <a:solidFill>
                  <a:schemeClr val="bg1">
                    <a:alpha val="1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865805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age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homme, debout&#10;&#10;Description générée automatiquement">
            <a:extLst>
              <a:ext uri="{FF2B5EF4-FFF2-40B4-BE49-F238E27FC236}">
                <a16:creationId xmlns:a16="http://schemas.microsoft.com/office/drawing/2014/main" id="{EB8E3371-A76B-5946-ACE8-FDC99881FE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" name="Espace réservé du texte 13">
            <a:extLst>
              <a:ext uri="{FF2B5EF4-FFF2-40B4-BE49-F238E27FC236}">
                <a16:creationId xmlns:a16="http://schemas.microsoft.com/office/drawing/2014/main" id="{3B5A1784-D67D-4DCF-9F6E-B373EB31125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70728" y="3181909"/>
            <a:ext cx="4920672" cy="109162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/>
              <a:t>Titre </a:t>
            </a:r>
          </a:p>
          <a:p>
            <a:pPr lvl="0"/>
            <a:r>
              <a:rPr lang="fr-FR"/>
              <a:t>et la suite</a:t>
            </a:r>
          </a:p>
        </p:txBody>
      </p:sp>
      <p:sp>
        <p:nvSpPr>
          <p:cNvPr id="21" name="Espace réservé du texte 13">
            <a:extLst>
              <a:ext uri="{FF2B5EF4-FFF2-40B4-BE49-F238E27FC236}">
                <a16:creationId xmlns:a16="http://schemas.microsoft.com/office/drawing/2014/main" id="{0C6C2670-4284-45B8-835C-8C5929B19AF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70728" y="4398222"/>
            <a:ext cx="4920672" cy="92536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</a:t>
            </a:r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5BD83013-634A-4FFA-9A63-BADCFDBA6F51}"/>
              </a:ext>
            </a:extLst>
          </p:cNvPr>
          <p:cNvSpPr txBox="1"/>
          <p:nvPr userDrawn="1"/>
        </p:nvSpPr>
        <p:spPr>
          <a:xfrm>
            <a:off x="-452669" y="426414"/>
            <a:ext cx="231561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800">
                <a:solidFill>
                  <a:schemeClr val="bg1">
                    <a:alpha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 </a:t>
            </a:r>
          </a:p>
        </p:txBody>
      </p:sp>
      <p:sp>
        <p:nvSpPr>
          <p:cNvPr id="10" name="Espace réservé du pied de page 4">
            <a:extLst>
              <a:ext uri="{FF2B5EF4-FFF2-40B4-BE49-F238E27FC236}">
                <a16:creationId xmlns:a16="http://schemas.microsoft.com/office/drawing/2014/main" id="{8D5A21F5-C9B7-8F4F-A99A-47586EAB2F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11" name="Espace réservé du numéro de diapositive 5">
            <a:extLst>
              <a:ext uri="{FF2B5EF4-FFF2-40B4-BE49-F238E27FC236}">
                <a16:creationId xmlns:a16="http://schemas.microsoft.com/office/drawing/2014/main" id="{EF6185B1-038C-274A-ACE6-CC6DC73CF3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5BA8D91B-0DA0-7644-BB68-5B82E70C55D5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ED311757-4084-A142-97BB-F0905D9954F4}"/>
              </a:ext>
            </a:extLst>
          </p:cNvPr>
          <p:cNvCxnSpPr>
            <a:cxnSpLocks/>
          </p:cNvCxnSpPr>
          <p:nvPr userDrawn="1"/>
        </p:nvCxnSpPr>
        <p:spPr>
          <a:xfrm>
            <a:off x="1168395" y="6204753"/>
            <a:ext cx="1263" cy="17539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space réservé du texte 2">
            <a:extLst>
              <a:ext uri="{FF2B5EF4-FFF2-40B4-BE49-F238E27FC236}">
                <a16:creationId xmlns:a16="http://schemas.microsoft.com/office/drawing/2014/main" id="{4C5602F2-A4A1-F04D-B111-45ED1A9419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9411" y="680032"/>
            <a:ext cx="1687635" cy="182870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fr-FR" sz="13800" kern="1200" dirty="0">
                <a:solidFill>
                  <a:schemeClr val="bg1">
                    <a:alpha val="1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964230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age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C3780750-7828-2D42-804C-BB7211F3A0D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" name="Espace réservé du texte 13">
            <a:extLst>
              <a:ext uri="{FF2B5EF4-FFF2-40B4-BE49-F238E27FC236}">
                <a16:creationId xmlns:a16="http://schemas.microsoft.com/office/drawing/2014/main" id="{3B5A1784-D67D-4DCF-9F6E-B373EB31125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70728" y="3181909"/>
            <a:ext cx="4920672" cy="109162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/>
              <a:t>Titre </a:t>
            </a:r>
          </a:p>
          <a:p>
            <a:pPr lvl="0"/>
            <a:r>
              <a:rPr lang="fr-FR"/>
              <a:t>et la suite</a:t>
            </a:r>
          </a:p>
        </p:txBody>
      </p:sp>
      <p:sp>
        <p:nvSpPr>
          <p:cNvPr id="21" name="Espace réservé du texte 13">
            <a:extLst>
              <a:ext uri="{FF2B5EF4-FFF2-40B4-BE49-F238E27FC236}">
                <a16:creationId xmlns:a16="http://schemas.microsoft.com/office/drawing/2014/main" id="{0C6C2670-4284-45B8-835C-8C5929B19AF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70728" y="4398222"/>
            <a:ext cx="4920672" cy="92536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</a:t>
            </a:r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5BD83013-634A-4FFA-9A63-BADCFDBA6F51}"/>
              </a:ext>
            </a:extLst>
          </p:cNvPr>
          <p:cNvSpPr txBox="1"/>
          <p:nvPr userDrawn="1"/>
        </p:nvSpPr>
        <p:spPr>
          <a:xfrm>
            <a:off x="-452669" y="426414"/>
            <a:ext cx="231561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800">
                <a:solidFill>
                  <a:schemeClr val="bg1">
                    <a:alpha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10" name="Espace réservé du pied de page 4">
            <a:extLst>
              <a:ext uri="{FF2B5EF4-FFF2-40B4-BE49-F238E27FC236}">
                <a16:creationId xmlns:a16="http://schemas.microsoft.com/office/drawing/2014/main" id="{E2B36D83-E800-BA4B-9E82-2DD64BE639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11" name="Espace réservé du numéro de diapositive 5">
            <a:extLst>
              <a:ext uri="{FF2B5EF4-FFF2-40B4-BE49-F238E27FC236}">
                <a16:creationId xmlns:a16="http://schemas.microsoft.com/office/drawing/2014/main" id="{FA8F8D4B-D3A1-3A48-8C8D-663A3BEA83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610BE352-5AC5-734D-8DC2-77D3674B73CC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165F4599-FAEA-C440-AF89-80D81A5F2332}"/>
              </a:ext>
            </a:extLst>
          </p:cNvPr>
          <p:cNvCxnSpPr>
            <a:cxnSpLocks/>
          </p:cNvCxnSpPr>
          <p:nvPr userDrawn="1"/>
        </p:nvCxnSpPr>
        <p:spPr>
          <a:xfrm>
            <a:off x="1168395" y="6204753"/>
            <a:ext cx="1263" cy="17539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space réservé du texte 2">
            <a:extLst>
              <a:ext uri="{FF2B5EF4-FFF2-40B4-BE49-F238E27FC236}">
                <a16:creationId xmlns:a16="http://schemas.microsoft.com/office/drawing/2014/main" id="{E2ADA32E-A009-F44B-8ADE-07830FC62E8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9411" y="680032"/>
            <a:ext cx="1687635" cy="182870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fr-FR" sz="13800" kern="1200" dirty="0">
                <a:solidFill>
                  <a:schemeClr val="bg1">
                    <a:alpha val="1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683375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age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âle&#10;&#10;Description générée automatiquement">
            <a:extLst>
              <a:ext uri="{FF2B5EF4-FFF2-40B4-BE49-F238E27FC236}">
                <a16:creationId xmlns:a16="http://schemas.microsoft.com/office/drawing/2014/main" id="{6B5366CB-8599-4347-A5A7-AF15072CD3A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" name="Espace réservé du texte 13">
            <a:extLst>
              <a:ext uri="{FF2B5EF4-FFF2-40B4-BE49-F238E27FC236}">
                <a16:creationId xmlns:a16="http://schemas.microsoft.com/office/drawing/2014/main" id="{3B5A1784-D67D-4DCF-9F6E-B373EB31125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70728" y="3181909"/>
            <a:ext cx="4920672" cy="109162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/>
              <a:t>Titre </a:t>
            </a:r>
          </a:p>
          <a:p>
            <a:pPr lvl="0"/>
            <a:r>
              <a:rPr lang="fr-FR"/>
              <a:t>et la suite</a:t>
            </a:r>
          </a:p>
        </p:txBody>
      </p:sp>
      <p:sp>
        <p:nvSpPr>
          <p:cNvPr id="21" name="Espace réservé du texte 13">
            <a:extLst>
              <a:ext uri="{FF2B5EF4-FFF2-40B4-BE49-F238E27FC236}">
                <a16:creationId xmlns:a16="http://schemas.microsoft.com/office/drawing/2014/main" id="{0C6C2670-4284-45B8-835C-8C5929B19AF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70728" y="4398222"/>
            <a:ext cx="4920672" cy="92536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</a:t>
            </a:r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5BD83013-634A-4FFA-9A63-BADCFDBA6F51}"/>
              </a:ext>
            </a:extLst>
          </p:cNvPr>
          <p:cNvSpPr txBox="1"/>
          <p:nvPr userDrawn="1"/>
        </p:nvSpPr>
        <p:spPr>
          <a:xfrm>
            <a:off x="-452669" y="426414"/>
            <a:ext cx="231561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800">
                <a:solidFill>
                  <a:schemeClr val="bg1">
                    <a:alpha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10" name="Espace réservé du pied de page 4">
            <a:extLst>
              <a:ext uri="{FF2B5EF4-FFF2-40B4-BE49-F238E27FC236}">
                <a16:creationId xmlns:a16="http://schemas.microsoft.com/office/drawing/2014/main" id="{F16A2794-9CE1-2249-ACA2-595AF246C1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11" name="Espace réservé du numéro de diapositive 5">
            <a:extLst>
              <a:ext uri="{FF2B5EF4-FFF2-40B4-BE49-F238E27FC236}">
                <a16:creationId xmlns:a16="http://schemas.microsoft.com/office/drawing/2014/main" id="{A66F34B8-74F6-0342-ACF1-44DE9A75B0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60B80E3B-65B4-CA42-B05E-235429BB01F1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13">
            <a:extLst>
              <a:ext uri="{FF2B5EF4-FFF2-40B4-BE49-F238E27FC236}">
                <a16:creationId xmlns:a16="http://schemas.microsoft.com/office/drawing/2014/main" id="{28E220BC-8587-E34D-8331-8D027A0C8997}"/>
              </a:ext>
            </a:extLst>
          </p:cNvPr>
          <p:cNvCxnSpPr>
            <a:cxnSpLocks/>
          </p:cNvCxnSpPr>
          <p:nvPr userDrawn="1"/>
        </p:nvCxnSpPr>
        <p:spPr>
          <a:xfrm>
            <a:off x="1168395" y="6204753"/>
            <a:ext cx="1263" cy="17539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space réservé du texte 2">
            <a:extLst>
              <a:ext uri="{FF2B5EF4-FFF2-40B4-BE49-F238E27FC236}">
                <a16:creationId xmlns:a16="http://schemas.microsoft.com/office/drawing/2014/main" id="{13E27B7E-BDA6-C043-B5A8-0828C69278E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9411" y="680032"/>
            <a:ext cx="1687635" cy="182870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fr-FR" sz="13800" kern="1200" dirty="0">
                <a:solidFill>
                  <a:schemeClr val="bg1">
                    <a:alpha val="1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1811844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age 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osant&#10;&#10;Description générée automatiquement">
            <a:extLst>
              <a:ext uri="{FF2B5EF4-FFF2-40B4-BE49-F238E27FC236}">
                <a16:creationId xmlns:a16="http://schemas.microsoft.com/office/drawing/2014/main" id="{5609934F-8B4A-FD40-BE1D-BE665850995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" name="Espace réservé du texte 13">
            <a:extLst>
              <a:ext uri="{FF2B5EF4-FFF2-40B4-BE49-F238E27FC236}">
                <a16:creationId xmlns:a16="http://schemas.microsoft.com/office/drawing/2014/main" id="{3B5A1784-D67D-4DCF-9F6E-B373EB31125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70728" y="3181909"/>
            <a:ext cx="4920672" cy="109162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fr-FR"/>
              <a:t>Titre </a:t>
            </a:r>
          </a:p>
          <a:p>
            <a:pPr lvl="0"/>
            <a:r>
              <a:rPr lang="fr-FR"/>
              <a:t>et la suite</a:t>
            </a:r>
          </a:p>
        </p:txBody>
      </p:sp>
      <p:sp>
        <p:nvSpPr>
          <p:cNvPr id="21" name="Espace réservé du texte 13">
            <a:extLst>
              <a:ext uri="{FF2B5EF4-FFF2-40B4-BE49-F238E27FC236}">
                <a16:creationId xmlns:a16="http://schemas.microsoft.com/office/drawing/2014/main" id="{0C6C2670-4284-45B8-835C-8C5929B19AF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70728" y="4398222"/>
            <a:ext cx="4920672" cy="92536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</a:t>
            </a:r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5BD83013-634A-4FFA-9A63-BADCFDBA6F51}"/>
              </a:ext>
            </a:extLst>
          </p:cNvPr>
          <p:cNvSpPr txBox="1"/>
          <p:nvPr userDrawn="1"/>
        </p:nvSpPr>
        <p:spPr>
          <a:xfrm>
            <a:off x="-452669" y="426414"/>
            <a:ext cx="231561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800">
                <a:solidFill>
                  <a:schemeClr val="bg1">
                    <a:alpha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10" name="Espace réservé du pied de page 4">
            <a:extLst>
              <a:ext uri="{FF2B5EF4-FFF2-40B4-BE49-F238E27FC236}">
                <a16:creationId xmlns:a16="http://schemas.microsoft.com/office/drawing/2014/main" id="{7C8C8275-A6A3-1246-8DC0-461034D2DF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11" name="Espace réservé du numéro de diapositive 5">
            <a:extLst>
              <a:ext uri="{FF2B5EF4-FFF2-40B4-BE49-F238E27FC236}">
                <a16:creationId xmlns:a16="http://schemas.microsoft.com/office/drawing/2014/main" id="{41613EED-8F55-CF4F-9917-31DD6D5899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26491F93-EBEA-A443-A702-06A22C19C0C4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93B7DC21-CE76-9549-B56C-43CA4411B90D}"/>
              </a:ext>
            </a:extLst>
          </p:cNvPr>
          <p:cNvCxnSpPr>
            <a:cxnSpLocks/>
          </p:cNvCxnSpPr>
          <p:nvPr userDrawn="1"/>
        </p:nvCxnSpPr>
        <p:spPr>
          <a:xfrm>
            <a:off x="1168395" y="6204753"/>
            <a:ext cx="1263" cy="17539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space réservé du texte 2">
            <a:extLst>
              <a:ext uri="{FF2B5EF4-FFF2-40B4-BE49-F238E27FC236}">
                <a16:creationId xmlns:a16="http://schemas.microsoft.com/office/drawing/2014/main" id="{633D5034-4D08-5C47-82AA-23FF0E5221E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9411" y="680032"/>
            <a:ext cx="1687635" cy="182870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fr-FR" sz="13800" kern="1200" dirty="0">
                <a:solidFill>
                  <a:schemeClr val="bg1">
                    <a:alpha val="1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7437903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43010D97-1964-42FF-88C2-CBE61B24B49E}"/>
              </a:ext>
            </a:extLst>
          </p:cNvPr>
          <p:cNvSpPr/>
          <p:nvPr userDrawn="1"/>
        </p:nvSpPr>
        <p:spPr>
          <a:xfrm>
            <a:off x="172277" y="165652"/>
            <a:ext cx="11854071" cy="65266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space réservé du texte 13">
            <a:extLst>
              <a:ext uri="{FF2B5EF4-FFF2-40B4-BE49-F238E27FC236}">
                <a16:creationId xmlns:a16="http://schemas.microsoft.com/office/drawing/2014/main" id="{43BDBF5C-BA0E-4442-A101-1C57DCF7829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75033" y="4625876"/>
            <a:ext cx="1539005" cy="79344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000" b="1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SOPHIE DURAND</a:t>
            </a:r>
            <a:br>
              <a:rPr lang="fr-FR"/>
            </a:br>
            <a:r>
              <a:rPr lang="fr-FR"/>
              <a:t>Lorem ipsum </a:t>
            </a:r>
            <a:r>
              <a:rPr lang="fr-FR" err="1"/>
              <a:t>deis</a:t>
            </a:r>
            <a:endParaRPr lang="fr-FR"/>
          </a:p>
        </p:txBody>
      </p:sp>
      <p:sp>
        <p:nvSpPr>
          <p:cNvPr id="6" name="Espace réservé pour une image  5">
            <a:extLst>
              <a:ext uri="{FF2B5EF4-FFF2-40B4-BE49-F238E27FC236}">
                <a16:creationId xmlns:a16="http://schemas.microsoft.com/office/drawing/2014/main" id="{1948FA37-03C2-4171-A4FB-A91397A3B425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1257300" y="2917825"/>
            <a:ext cx="1452563" cy="1452563"/>
          </a:xfrm>
          <a:prstGeom prst="rect">
            <a:avLst/>
          </a:prstGeom>
          <a:pattFill prst="ltUpDiag">
            <a:fgClr>
              <a:schemeClr val="accent3"/>
            </a:fgClr>
            <a:bgClr>
              <a:schemeClr val="bg1"/>
            </a:bgClr>
          </a:pattFill>
        </p:spPr>
        <p:txBody>
          <a:bodyPr anchor="ctr"/>
          <a:lstStyle>
            <a:lvl1pPr>
              <a:defRPr lang="fr-FR" sz="1800" dirty="0"/>
            </a:lvl1pPr>
          </a:lstStyle>
          <a:p>
            <a:pPr marL="0" lvl="0" indent="0" algn="ctr">
              <a:buNone/>
            </a:pPr>
            <a:endParaRPr lang="fr-FR"/>
          </a:p>
        </p:txBody>
      </p:sp>
      <p:sp>
        <p:nvSpPr>
          <p:cNvPr id="25" name="Espace réservé pour une image  5">
            <a:extLst>
              <a:ext uri="{FF2B5EF4-FFF2-40B4-BE49-F238E27FC236}">
                <a16:creationId xmlns:a16="http://schemas.microsoft.com/office/drawing/2014/main" id="{B28B688A-C23F-471B-8F6C-2FD3B735DC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3021993" y="2917825"/>
            <a:ext cx="1452563" cy="1452563"/>
          </a:xfrm>
          <a:prstGeom prst="rect">
            <a:avLst/>
          </a:prstGeom>
          <a:pattFill prst="ltUpDiag">
            <a:fgClr>
              <a:schemeClr val="accent3"/>
            </a:fgClr>
            <a:bgClr>
              <a:schemeClr val="bg1"/>
            </a:bgClr>
          </a:pattFill>
        </p:spPr>
        <p:txBody>
          <a:bodyPr anchor="ctr"/>
          <a:lstStyle>
            <a:lvl1pPr>
              <a:defRPr lang="fr-FR" sz="1800"/>
            </a:lvl1pPr>
          </a:lstStyle>
          <a:p>
            <a:pPr marL="0" lvl="0" indent="0" algn="ctr">
              <a:buNone/>
            </a:pPr>
            <a:endParaRPr lang="fr-FR"/>
          </a:p>
        </p:txBody>
      </p:sp>
      <p:sp>
        <p:nvSpPr>
          <p:cNvPr id="26" name="Espace réservé pour une image  5">
            <a:extLst>
              <a:ext uri="{FF2B5EF4-FFF2-40B4-BE49-F238E27FC236}">
                <a16:creationId xmlns:a16="http://schemas.microsoft.com/office/drawing/2014/main" id="{D8D0DF88-C7E5-4AE0-8E4E-B8AA3AC6D7C2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4786686" y="2917825"/>
            <a:ext cx="1452563" cy="1452563"/>
          </a:xfrm>
          <a:prstGeom prst="rect">
            <a:avLst/>
          </a:prstGeom>
          <a:pattFill prst="ltUpDiag">
            <a:fgClr>
              <a:schemeClr val="accent3"/>
            </a:fgClr>
            <a:bgClr>
              <a:schemeClr val="bg1"/>
            </a:bgClr>
          </a:pattFill>
        </p:spPr>
        <p:txBody>
          <a:bodyPr anchor="ctr"/>
          <a:lstStyle>
            <a:lvl1pPr>
              <a:defRPr lang="fr-FR" sz="1800"/>
            </a:lvl1pPr>
          </a:lstStyle>
          <a:p>
            <a:pPr marL="0" lvl="0" indent="0" algn="ctr">
              <a:buNone/>
            </a:pPr>
            <a:endParaRPr lang="fr-FR"/>
          </a:p>
        </p:txBody>
      </p:sp>
      <p:sp>
        <p:nvSpPr>
          <p:cNvPr id="28" name="Espace réservé pour une image  5">
            <a:extLst>
              <a:ext uri="{FF2B5EF4-FFF2-40B4-BE49-F238E27FC236}">
                <a16:creationId xmlns:a16="http://schemas.microsoft.com/office/drawing/2014/main" id="{30BDF271-E69F-4943-A6A1-904AB232A2F8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6551379" y="2917825"/>
            <a:ext cx="1452563" cy="1452563"/>
          </a:xfrm>
          <a:prstGeom prst="rect">
            <a:avLst/>
          </a:prstGeom>
          <a:pattFill prst="ltUpDiag">
            <a:fgClr>
              <a:schemeClr val="accent3"/>
            </a:fgClr>
            <a:bgClr>
              <a:schemeClr val="bg1"/>
            </a:bgClr>
          </a:pattFill>
        </p:spPr>
        <p:txBody>
          <a:bodyPr anchor="ctr"/>
          <a:lstStyle>
            <a:lvl1pPr>
              <a:defRPr lang="fr-FR" sz="1800"/>
            </a:lvl1pPr>
          </a:lstStyle>
          <a:p>
            <a:pPr marL="0" lvl="0" indent="0" algn="ctr">
              <a:buNone/>
            </a:pPr>
            <a:endParaRPr lang="fr-FR"/>
          </a:p>
        </p:txBody>
      </p:sp>
      <p:sp>
        <p:nvSpPr>
          <p:cNvPr id="31" name="Espace réservé pour une image  5">
            <a:extLst>
              <a:ext uri="{FF2B5EF4-FFF2-40B4-BE49-F238E27FC236}">
                <a16:creationId xmlns:a16="http://schemas.microsoft.com/office/drawing/2014/main" id="{738D7B3D-A5D9-482D-BD44-174FC77A170D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8316072" y="2917825"/>
            <a:ext cx="1452563" cy="1452563"/>
          </a:xfrm>
          <a:prstGeom prst="rect">
            <a:avLst/>
          </a:prstGeom>
          <a:pattFill prst="ltUpDiag">
            <a:fgClr>
              <a:schemeClr val="accent3"/>
            </a:fgClr>
            <a:bgClr>
              <a:schemeClr val="bg1"/>
            </a:bgClr>
          </a:pattFill>
        </p:spPr>
        <p:txBody>
          <a:bodyPr anchor="ctr"/>
          <a:lstStyle>
            <a:lvl1pPr>
              <a:defRPr lang="fr-FR" sz="1800"/>
            </a:lvl1pPr>
          </a:lstStyle>
          <a:p>
            <a:pPr marL="0" lvl="0" indent="0" algn="ctr">
              <a:buNone/>
            </a:pPr>
            <a:endParaRPr lang="fr-FR"/>
          </a:p>
        </p:txBody>
      </p:sp>
      <p:sp>
        <p:nvSpPr>
          <p:cNvPr id="33" name="Espace réservé pour une image  5">
            <a:extLst>
              <a:ext uri="{FF2B5EF4-FFF2-40B4-BE49-F238E27FC236}">
                <a16:creationId xmlns:a16="http://schemas.microsoft.com/office/drawing/2014/main" id="{524F5525-4E0E-4ED5-BB63-02D0BCE177E7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10080765" y="2917825"/>
            <a:ext cx="1452563" cy="1452563"/>
          </a:xfrm>
          <a:prstGeom prst="rect">
            <a:avLst/>
          </a:prstGeom>
          <a:pattFill prst="ltUpDiag">
            <a:fgClr>
              <a:schemeClr val="accent3"/>
            </a:fgClr>
            <a:bgClr>
              <a:schemeClr val="bg1"/>
            </a:bgClr>
          </a:pattFill>
        </p:spPr>
        <p:txBody>
          <a:bodyPr anchor="ctr"/>
          <a:lstStyle>
            <a:lvl1pPr>
              <a:defRPr lang="fr-FR" sz="1800"/>
            </a:lvl1pPr>
          </a:lstStyle>
          <a:p>
            <a:pPr marL="0" lvl="0" indent="0" algn="ctr">
              <a:buNone/>
            </a:pPr>
            <a:endParaRPr lang="fr-FR"/>
          </a:p>
        </p:txBody>
      </p:sp>
      <p:sp>
        <p:nvSpPr>
          <p:cNvPr id="34" name="Espace réservé du texte 13">
            <a:extLst>
              <a:ext uri="{FF2B5EF4-FFF2-40B4-BE49-F238E27FC236}">
                <a16:creationId xmlns:a16="http://schemas.microsoft.com/office/drawing/2014/main" id="{7794015D-76DD-426D-B778-10E6C0775CC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938891" y="4625876"/>
            <a:ext cx="1539005" cy="79344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000" b="1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SOPHIE DURAND</a:t>
            </a:r>
            <a:br>
              <a:rPr lang="fr-FR"/>
            </a:br>
            <a:r>
              <a:rPr lang="fr-FR"/>
              <a:t>Lorem ipsum </a:t>
            </a:r>
            <a:r>
              <a:rPr lang="fr-FR" err="1"/>
              <a:t>deis</a:t>
            </a:r>
            <a:endParaRPr lang="fr-FR"/>
          </a:p>
        </p:txBody>
      </p:sp>
      <p:sp>
        <p:nvSpPr>
          <p:cNvPr id="45" name="Espace réservé du texte 13">
            <a:extLst>
              <a:ext uri="{FF2B5EF4-FFF2-40B4-BE49-F238E27FC236}">
                <a16:creationId xmlns:a16="http://schemas.microsoft.com/office/drawing/2014/main" id="{700E5C0C-3F1D-42A7-A16A-31551330055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702749" y="4625876"/>
            <a:ext cx="1539005" cy="79344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000" b="1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SOPHIE DURAND</a:t>
            </a:r>
            <a:br>
              <a:rPr lang="fr-FR"/>
            </a:br>
            <a:r>
              <a:rPr lang="fr-FR"/>
              <a:t>Lorem ipsum </a:t>
            </a:r>
            <a:r>
              <a:rPr lang="fr-FR" err="1"/>
              <a:t>deis</a:t>
            </a:r>
            <a:endParaRPr lang="fr-FR"/>
          </a:p>
        </p:txBody>
      </p:sp>
      <p:sp>
        <p:nvSpPr>
          <p:cNvPr id="46" name="Espace réservé du texte 13">
            <a:extLst>
              <a:ext uri="{FF2B5EF4-FFF2-40B4-BE49-F238E27FC236}">
                <a16:creationId xmlns:a16="http://schemas.microsoft.com/office/drawing/2014/main" id="{652AD24D-8A00-49F9-AE2D-A95625C61CF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466607" y="4625876"/>
            <a:ext cx="1539005" cy="79344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000" b="1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SOPHIE DURAND</a:t>
            </a:r>
            <a:br>
              <a:rPr lang="fr-FR"/>
            </a:br>
            <a:r>
              <a:rPr lang="fr-FR"/>
              <a:t>Lorem ipsum </a:t>
            </a:r>
            <a:r>
              <a:rPr lang="fr-FR" err="1"/>
              <a:t>deis</a:t>
            </a:r>
            <a:endParaRPr lang="fr-FR"/>
          </a:p>
        </p:txBody>
      </p:sp>
      <p:sp>
        <p:nvSpPr>
          <p:cNvPr id="47" name="Espace réservé du texte 13">
            <a:extLst>
              <a:ext uri="{FF2B5EF4-FFF2-40B4-BE49-F238E27FC236}">
                <a16:creationId xmlns:a16="http://schemas.microsoft.com/office/drawing/2014/main" id="{BBE11D3D-DBCB-496A-800F-3A6B110FC25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230465" y="4625876"/>
            <a:ext cx="1539005" cy="79344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000" b="1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SOPHIE DURAND</a:t>
            </a:r>
            <a:br>
              <a:rPr lang="fr-FR"/>
            </a:br>
            <a:r>
              <a:rPr lang="fr-FR"/>
              <a:t>Lorem ipsum </a:t>
            </a:r>
            <a:r>
              <a:rPr lang="fr-FR" err="1"/>
              <a:t>deis</a:t>
            </a:r>
            <a:endParaRPr lang="fr-FR"/>
          </a:p>
        </p:txBody>
      </p:sp>
      <p:sp>
        <p:nvSpPr>
          <p:cNvPr id="48" name="Espace réservé du texte 13">
            <a:extLst>
              <a:ext uri="{FF2B5EF4-FFF2-40B4-BE49-F238E27FC236}">
                <a16:creationId xmlns:a16="http://schemas.microsoft.com/office/drawing/2014/main" id="{E57A4DF8-694B-488B-AC9F-917AF64A861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994323" y="4625876"/>
            <a:ext cx="1539005" cy="79344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000" b="1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SOPHIE DURAND</a:t>
            </a:r>
            <a:br>
              <a:rPr lang="fr-FR"/>
            </a:br>
            <a:r>
              <a:rPr lang="fr-FR"/>
              <a:t>Lorem ipsum </a:t>
            </a:r>
            <a:r>
              <a:rPr lang="fr-FR" err="1"/>
              <a:t>deis</a:t>
            </a:r>
            <a:endParaRPr lang="fr-FR"/>
          </a:p>
        </p:txBody>
      </p:sp>
      <p:pic>
        <p:nvPicPr>
          <p:cNvPr id="27" name="Image 26">
            <a:extLst>
              <a:ext uri="{FF2B5EF4-FFF2-40B4-BE49-F238E27FC236}">
                <a16:creationId xmlns:a16="http://schemas.microsoft.com/office/drawing/2014/main" id="{16F53458-1556-481B-B8FE-5627543ED15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3920" y="217952"/>
            <a:ext cx="2467313" cy="1159744"/>
          </a:xfrm>
          <a:prstGeom prst="rect">
            <a:avLst/>
          </a:prstGeom>
        </p:spPr>
      </p:pic>
      <p:sp>
        <p:nvSpPr>
          <p:cNvPr id="29" name="Espace réservé du pied de page 4">
            <a:extLst>
              <a:ext uri="{FF2B5EF4-FFF2-40B4-BE49-F238E27FC236}">
                <a16:creationId xmlns:a16="http://schemas.microsoft.com/office/drawing/2014/main" id="{7CFA7E92-99A6-014E-B432-A3C0A3C712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30" name="Espace réservé du numéro de diapositive 5">
            <a:extLst>
              <a:ext uri="{FF2B5EF4-FFF2-40B4-BE49-F238E27FC236}">
                <a16:creationId xmlns:a16="http://schemas.microsoft.com/office/drawing/2014/main" id="{5A865C8B-0BD8-734D-B11E-092B2CCEFA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19F1D76B-7012-ED4F-8EE3-687698788DC6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4F71C92A-BEDB-FF40-874A-CF21AE5BC5F1}"/>
              </a:ext>
            </a:extLst>
          </p:cNvPr>
          <p:cNvCxnSpPr>
            <a:cxnSpLocks/>
          </p:cNvCxnSpPr>
          <p:nvPr userDrawn="1"/>
        </p:nvCxnSpPr>
        <p:spPr>
          <a:xfrm>
            <a:off x="1168395" y="6204753"/>
            <a:ext cx="1263" cy="17539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Espace réservé du texte 13">
            <a:extLst>
              <a:ext uri="{FF2B5EF4-FFF2-40B4-BE49-F238E27FC236}">
                <a16:creationId xmlns:a16="http://schemas.microsoft.com/office/drawing/2014/main" id="{6A32CDBC-50F0-5548-A952-0C2886C6627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68395" y="1197854"/>
            <a:ext cx="3594674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Présentation</a:t>
            </a:r>
          </a:p>
        </p:txBody>
      </p:sp>
      <p:sp>
        <p:nvSpPr>
          <p:cNvPr id="37" name="Espace réservé du texte 13">
            <a:extLst>
              <a:ext uri="{FF2B5EF4-FFF2-40B4-BE49-F238E27FC236}">
                <a16:creationId xmlns:a16="http://schemas.microsoft.com/office/drawing/2014/main" id="{0E1A519D-9C33-E942-8A9A-DB40004221D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168395" y="1636016"/>
            <a:ext cx="3594674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des équipes !</a:t>
            </a:r>
          </a:p>
        </p:txBody>
      </p:sp>
    </p:spTree>
    <p:extLst>
      <p:ext uri="{BB962C8B-B14F-4D97-AF65-F5344CB8AC3E}">
        <p14:creationId xmlns:p14="http://schemas.microsoft.com/office/powerpoint/2010/main" val="26723315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43010D97-1964-42FF-88C2-CBE61B24B49E}"/>
              </a:ext>
            </a:extLst>
          </p:cNvPr>
          <p:cNvSpPr/>
          <p:nvPr userDrawn="1"/>
        </p:nvSpPr>
        <p:spPr>
          <a:xfrm>
            <a:off x="172277" y="165652"/>
            <a:ext cx="11854071" cy="6526696"/>
          </a:xfrm>
          <a:prstGeom prst="rect">
            <a:avLst/>
          </a:prstGeom>
          <a:solidFill>
            <a:schemeClr val="bg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1F71C04-465F-47AF-BC75-15B681E016B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168394" y="2355273"/>
            <a:ext cx="5218551" cy="358197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Tor </a:t>
            </a:r>
            <a:r>
              <a:rPr lang="fr-FR" err="1"/>
              <a:t>sentneque</a:t>
            </a:r>
            <a:r>
              <a:rPr lang="fr-FR"/>
              <a:t> </a:t>
            </a:r>
            <a:r>
              <a:rPr lang="fr-FR" err="1"/>
              <a:t>prae</a:t>
            </a:r>
            <a:r>
              <a:rPr lang="fr-FR"/>
              <a:t> </a:t>
            </a:r>
            <a:r>
              <a:rPr lang="fr-FR" err="1"/>
              <a:t>eturias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. </a:t>
            </a:r>
            <a:r>
              <a:rPr lang="fr-FR" err="1"/>
              <a:t>Lorionet</a:t>
            </a:r>
            <a:r>
              <a:rPr lang="fr-FR"/>
              <a:t> </a:t>
            </a:r>
            <a:r>
              <a:rPr lang="fr-FR" err="1"/>
              <a:t>fuga.Name</a:t>
            </a:r>
            <a:r>
              <a:rPr lang="fr-FR"/>
              <a:t> </a:t>
            </a:r>
            <a:r>
              <a:rPr lang="fr-FR" err="1"/>
              <a:t>cus</a:t>
            </a:r>
            <a:r>
              <a:rPr lang="fr-FR"/>
              <a:t> </a:t>
            </a:r>
            <a:r>
              <a:rPr lang="fr-FR" err="1"/>
              <a:t>ullendi</a:t>
            </a:r>
            <a:r>
              <a:rPr lang="fr-FR"/>
              <a:t> </a:t>
            </a:r>
            <a:r>
              <a:rPr lang="fr-FR" err="1"/>
              <a:t>psuntibustia</a:t>
            </a:r>
            <a:r>
              <a:rPr lang="fr-FR"/>
              <a:t> </a:t>
            </a:r>
            <a:r>
              <a:rPr lang="fr-FR" err="1"/>
              <a:t>venis</a:t>
            </a:r>
            <a:r>
              <a:rPr lang="fr-FR"/>
              <a:t> </a:t>
            </a:r>
            <a:r>
              <a:rPr lang="fr-FR" err="1"/>
              <a:t>aut.Ruptaquias</a:t>
            </a:r>
            <a:r>
              <a:rPr lang="fr-FR"/>
              <a:t> </a:t>
            </a:r>
            <a:r>
              <a:rPr lang="fr-FR" err="1"/>
              <a:t>volore</a:t>
            </a:r>
            <a:r>
              <a:rPr lang="fr-FR"/>
              <a:t> et </a:t>
            </a:r>
            <a:r>
              <a:rPr lang="fr-FR" err="1"/>
              <a:t>exped</a:t>
            </a:r>
            <a:r>
              <a:rPr lang="fr-FR"/>
              <a:t> </a:t>
            </a:r>
            <a:r>
              <a:rPr lang="fr-FR" err="1"/>
              <a:t>maximet</a:t>
            </a:r>
            <a:r>
              <a:rPr lang="fr-FR"/>
              <a:t> post </a:t>
            </a:r>
            <a:r>
              <a:rPr lang="fr-FR" err="1"/>
              <a:t>iunt</a:t>
            </a:r>
            <a:r>
              <a:rPr lang="fr-FR"/>
              <a:t> </a:t>
            </a:r>
            <a:r>
              <a:rPr lang="fr-FR" err="1"/>
              <a:t>facium</a:t>
            </a:r>
            <a:r>
              <a:rPr lang="fr-FR"/>
              <a:t> </a:t>
            </a:r>
            <a:r>
              <a:rPr lang="fr-FR" err="1"/>
              <a:t>dipsunt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secae</a:t>
            </a:r>
            <a:r>
              <a:rPr lang="fr-FR"/>
              <a:t>. </a:t>
            </a:r>
            <a:r>
              <a:rPr lang="fr-FR" err="1"/>
              <a:t>Sum</a:t>
            </a:r>
            <a:r>
              <a:rPr lang="fr-FR"/>
              <a:t>, </a:t>
            </a:r>
            <a:r>
              <a:rPr lang="fr-FR" err="1"/>
              <a:t>odit</a:t>
            </a:r>
            <a:r>
              <a:rPr lang="fr-FR"/>
              <a:t> est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landeliqui</a:t>
            </a:r>
            <a:r>
              <a:rPr lang="fr-FR"/>
              <a:t> de non consent, </a:t>
            </a:r>
            <a:r>
              <a:rPr lang="fr-FR" err="1"/>
              <a:t>officid</a:t>
            </a:r>
            <a:r>
              <a:rPr lang="fr-FR"/>
              <a:t> ma </a:t>
            </a:r>
            <a:r>
              <a:rPr lang="fr-FR" err="1"/>
              <a:t>vere</a:t>
            </a:r>
            <a:r>
              <a:rPr lang="fr-FR"/>
              <a:t> </a:t>
            </a:r>
            <a:r>
              <a:rPr lang="fr-FR" err="1"/>
              <a:t>volores</a:t>
            </a:r>
            <a:r>
              <a:rPr lang="fr-FR"/>
              <a:t> </a:t>
            </a:r>
            <a:r>
              <a:rPr lang="fr-FR" err="1"/>
              <a:t>eumque</a:t>
            </a:r>
            <a:r>
              <a:rPr lang="fr-FR"/>
              <a:t> </a:t>
            </a:r>
            <a:r>
              <a:rPr lang="fr-FR" err="1"/>
              <a:t>perchit</a:t>
            </a:r>
            <a:r>
              <a:rPr lang="fr-FR"/>
              <a:t> </a:t>
            </a:r>
            <a:r>
              <a:rPr lang="fr-FR" err="1"/>
              <a:t>ea</a:t>
            </a:r>
            <a:r>
              <a:rPr lang="fr-FR"/>
              <a:t> </a:t>
            </a:r>
            <a:r>
              <a:rPr lang="fr-FR" err="1"/>
              <a:t>coremod</a:t>
            </a:r>
            <a:r>
              <a:rPr lang="fr-FR"/>
              <a:t> que </a:t>
            </a:r>
            <a:r>
              <a:rPr lang="fr-FR" err="1"/>
              <a:t>laborem</a:t>
            </a:r>
            <a:r>
              <a:rPr lang="fr-FR"/>
              <a:t>. Nam, </a:t>
            </a:r>
            <a:r>
              <a:rPr lang="fr-FR" err="1"/>
              <a:t>sum</a:t>
            </a:r>
            <a:r>
              <a:rPr lang="fr-FR"/>
              <a:t> ut </a:t>
            </a:r>
            <a:r>
              <a:rPr lang="fr-FR" err="1"/>
              <a:t>ut</a:t>
            </a:r>
            <a:r>
              <a:rPr lang="fr-FR"/>
              <a:t> labo. </a:t>
            </a:r>
            <a:r>
              <a:rPr lang="fr-FR" err="1"/>
              <a:t>Itassimus</a:t>
            </a:r>
            <a:r>
              <a:rPr lang="fr-FR"/>
              <a:t> ex et as </a:t>
            </a:r>
            <a:r>
              <a:rPr lang="fr-FR" err="1"/>
              <a:t>repe</a:t>
            </a:r>
            <a:r>
              <a:rPr lang="fr-FR"/>
              <a:t> di </a:t>
            </a:r>
            <a:r>
              <a:rPr lang="fr-FR" err="1"/>
              <a:t>quatiistem</a:t>
            </a:r>
            <a:r>
              <a:rPr lang="fr-FR"/>
              <a:t> </a:t>
            </a:r>
            <a:r>
              <a:rPr lang="fr-FR" err="1"/>
              <a:t>autatem</a:t>
            </a:r>
            <a:r>
              <a:rPr lang="fr-FR"/>
              <a:t> </a:t>
            </a:r>
            <a:r>
              <a:rPr lang="fr-FR" err="1"/>
              <a:t>possunt</a:t>
            </a:r>
            <a:r>
              <a:rPr lang="fr-FR"/>
              <a:t> </a:t>
            </a:r>
            <a:r>
              <a:rPr lang="fr-FR" err="1"/>
              <a:t>fugiae</a:t>
            </a:r>
            <a:r>
              <a:rPr lang="fr-FR"/>
              <a:t>. Mi, se </a:t>
            </a:r>
            <a:r>
              <a:rPr lang="fr-FR" err="1"/>
              <a:t>reperro</a:t>
            </a:r>
            <a:r>
              <a:rPr lang="fr-FR"/>
              <a:t> </a:t>
            </a:r>
            <a:r>
              <a:rPr lang="fr-FR" err="1"/>
              <a:t>quas</a:t>
            </a:r>
            <a:r>
              <a:rPr lang="fr-FR"/>
              <a:t> </a:t>
            </a:r>
            <a:r>
              <a:rPr lang="fr-FR" err="1"/>
              <a:t>nobita</a:t>
            </a:r>
            <a:r>
              <a:rPr lang="fr-FR"/>
              <a:t> </a:t>
            </a:r>
            <a:r>
              <a:rPr lang="fr-FR" err="1"/>
              <a:t>voluptatur</a:t>
            </a:r>
            <a:r>
              <a:rPr lang="fr-FR"/>
              <a:t> </a:t>
            </a:r>
            <a:r>
              <a:rPr lang="fr-FR" err="1"/>
              <a:t>moluptiore</a:t>
            </a:r>
            <a:r>
              <a:rPr lang="fr-FR"/>
              <a:t> ad </a:t>
            </a:r>
            <a:r>
              <a:rPr lang="fr-FR" err="1"/>
              <a:t>estiis</a:t>
            </a:r>
            <a:r>
              <a:rPr lang="fr-FR"/>
              <a:t> </a:t>
            </a:r>
            <a:r>
              <a:rPr lang="fr-FR" err="1"/>
              <a:t>volupta</a:t>
            </a:r>
            <a:r>
              <a:rPr lang="fr-FR"/>
              <a:t> </a:t>
            </a:r>
            <a:r>
              <a:rPr lang="fr-FR" err="1"/>
              <a:t>voluptiist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alit</a:t>
            </a:r>
            <a:r>
              <a:rPr lang="fr-FR"/>
              <a:t> </a:t>
            </a:r>
            <a:r>
              <a:rPr lang="fr-FR" err="1"/>
              <a:t>quatectur</a:t>
            </a:r>
            <a:r>
              <a:rPr lang="fr-FR"/>
              <a:t>. Ut </a:t>
            </a:r>
            <a:r>
              <a:rPr lang="fr-FR" err="1"/>
              <a:t>dolorem</a:t>
            </a:r>
            <a:r>
              <a:rPr lang="fr-FR"/>
              <a:t> </a:t>
            </a:r>
            <a:r>
              <a:rPr lang="fr-FR" err="1"/>
              <a:t>landistem</a:t>
            </a:r>
            <a:r>
              <a:rPr lang="fr-FR"/>
              <a:t> </a:t>
            </a:r>
            <a:r>
              <a:rPr lang="fr-FR" err="1"/>
              <a:t>liquam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verent</a:t>
            </a:r>
            <a:r>
              <a:rPr lang="fr-FR"/>
              <a:t> moles dolo </a:t>
            </a:r>
            <a:r>
              <a:rPr lang="fr-FR" err="1"/>
              <a:t>molupta</a:t>
            </a:r>
            <a:r>
              <a:rPr lang="fr-FR"/>
              <a:t> que </a:t>
            </a:r>
            <a:r>
              <a:rPr lang="fr-FR" err="1"/>
              <a:t>volorerciae</a:t>
            </a:r>
            <a:r>
              <a:rPr lang="fr-FR"/>
              <a:t> </a:t>
            </a:r>
            <a:r>
              <a:rPr lang="fr-FR" err="1"/>
              <a:t>ipid</a:t>
            </a:r>
            <a:r>
              <a:rPr lang="fr-FR"/>
              <a:t> </a:t>
            </a:r>
            <a:r>
              <a:rPr lang="fr-FR" err="1"/>
              <a:t>molorpori</a:t>
            </a:r>
            <a:r>
              <a:rPr lang="fr-FR"/>
              <a:t> </a:t>
            </a:r>
            <a:r>
              <a:rPr lang="fr-FR" err="1"/>
              <a:t>sim</a:t>
            </a:r>
            <a:r>
              <a:rPr lang="fr-FR"/>
              <a:t> et </a:t>
            </a:r>
            <a:r>
              <a:rPr lang="fr-FR" err="1"/>
              <a:t>hariate</a:t>
            </a:r>
            <a:r>
              <a:rPr lang="fr-FR"/>
              <a:t> </a:t>
            </a:r>
            <a:r>
              <a:rPr lang="fr-FR" err="1"/>
              <a:t>mporro</a:t>
            </a:r>
            <a:r>
              <a:rPr lang="fr-FR"/>
              <a:t> et </a:t>
            </a:r>
            <a:r>
              <a:rPr lang="fr-FR" err="1"/>
              <a:t>reperit</a:t>
            </a:r>
            <a:r>
              <a:rPr lang="fr-FR"/>
              <a:t>. Arum </a:t>
            </a:r>
            <a:r>
              <a:rPr lang="fr-FR" err="1"/>
              <a:t>quam</a:t>
            </a:r>
            <a:r>
              <a:rPr lang="fr-FR"/>
              <a:t> ut </a:t>
            </a:r>
            <a:r>
              <a:rPr lang="fr-FR" err="1"/>
              <a:t>voluptas</a:t>
            </a:r>
            <a:r>
              <a:rPr lang="fr-FR"/>
              <a:t> </a:t>
            </a:r>
            <a:r>
              <a:rPr lang="fr-FR" err="1"/>
              <a:t>pratur</a:t>
            </a:r>
            <a:r>
              <a:rPr lang="fr-FR"/>
              <a:t>, </a:t>
            </a:r>
            <a:r>
              <a:rPr lang="fr-FR" err="1"/>
              <a:t>quati</a:t>
            </a:r>
            <a:r>
              <a:rPr lang="fr-FR"/>
              <a:t> </a:t>
            </a:r>
            <a:r>
              <a:rPr lang="fr-FR" err="1"/>
              <a:t>ipsam</a:t>
            </a:r>
            <a:r>
              <a:rPr lang="fr-FR"/>
              <a:t> </a:t>
            </a:r>
            <a:r>
              <a:rPr lang="fr-FR" err="1"/>
              <a:t>vid</a:t>
            </a:r>
            <a:r>
              <a:rPr lang="fr-FR"/>
              <a:t> </a:t>
            </a:r>
            <a:r>
              <a:rPr lang="fr-FR" err="1"/>
              <a:t>maiorpos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que et </a:t>
            </a:r>
            <a:r>
              <a:rPr lang="fr-FR" err="1"/>
              <a:t>quis</a:t>
            </a:r>
            <a:r>
              <a:rPr lang="fr-FR"/>
              <a:t> dit, </a:t>
            </a:r>
            <a:r>
              <a:rPr lang="fr-FR" err="1"/>
              <a:t>sinvenita</a:t>
            </a:r>
            <a:r>
              <a:rPr lang="fr-FR"/>
              <a:t> </a:t>
            </a:r>
            <a:r>
              <a:rPr lang="fr-FR" err="1"/>
              <a:t>sequi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</a:t>
            </a:r>
            <a:r>
              <a:rPr lang="fr-FR" err="1"/>
              <a:t>liti</a:t>
            </a:r>
            <a:r>
              <a:rPr lang="fr-FR"/>
              <a:t> </a:t>
            </a:r>
            <a:r>
              <a:rPr lang="fr-FR" err="1"/>
              <a:t>ant.</a:t>
            </a:r>
            <a:r>
              <a:rPr lang="fr-FR"/>
              <a:t> Pa </a:t>
            </a:r>
            <a:r>
              <a:rPr lang="fr-FR" err="1"/>
              <a:t>nossimus</a:t>
            </a:r>
            <a:r>
              <a:rPr lang="fr-FR"/>
              <a:t> est, ni </a:t>
            </a:r>
            <a:r>
              <a:rPr lang="fr-FR" err="1"/>
              <a:t>opti</a:t>
            </a:r>
            <a:r>
              <a:rPr lang="fr-FR"/>
              <a:t> </a:t>
            </a:r>
            <a:r>
              <a:rPr lang="fr-FR" err="1"/>
              <a:t>dernatus</a:t>
            </a:r>
            <a:r>
              <a:rPr lang="fr-FR"/>
              <a:t> </a:t>
            </a:r>
            <a:r>
              <a:rPr lang="fr-FR" err="1"/>
              <a:t>doluptur</a:t>
            </a:r>
            <a:endParaRPr lang="fr-FR"/>
          </a:p>
        </p:txBody>
      </p:sp>
      <p:sp>
        <p:nvSpPr>
          <p:cNvPr id="27" name="Espace réservé du texte 4">
            <a:extLst>
              <a:ext uri="{FF2B5EF4-FFF2-40B4-BE49-F238E27FC236}">
                <a16:creationId xmlns:a16="http://schemas.microsoft.com/office/drawing/2014/main" id="{55B86D34-1B3E-440F-BDB1-758E960A24D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386945" y="2355273"/>
            <a:ext cx="5278582" cy="358197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err="1"/>
              <a:t>Ot</a:t>
            </a:r>
            <a:r>
              <a:rPr lang="fr-FR"/>
              <a:t> </a:t>
            </a:r>
            <a:r>
              <a:rPr lang="fr-FR" err="1"/>
              <a:t>verent</a:t>
            </a:r>
            <a:r>
              <a:rPr lang="fr-FR"/>
              <a:t> moles dolo </a:t>
            </a:r>
            <a:r>
              <a:rPr lang="fr-FR" err="1"/>
              <a:t>molupta</a:t>
            </a:r>
            <a:r>
              <a:rPr lang="fr-FR"/>
              <a:t> que </a:t>
            </a:r>
            <a:r>
              <a:rPr lang="fr-FR" err="1"/>
              <a:t>volorerciae</a:t>
            </a:r>
            <a:r>
              <a:rPr lang="fr-FR"/>
              <a:t> </a:t>
            </a:r>
            <a:r>
              <a:rPr lang="fr-FR" err="1"/>
              <a:t>ipid</a:t>
            </a:r>
            <a:r>
              <a:rPr lang="fr-FR"/>
              <a:t> </a:t>
            </a:r>
            <a:r>
              <a:rPr lang="fr-FR" err="1"/>
              <a:t>molorpori</a:t>
            </a:r>
            <a:r>
              <a:rPr lang="fr-FR"/>
              <a:t> </a:t>
            </a:r>
            <a:r>
              <a:rPr lang="fr-FR" err="1"/>
              <a:t>sim</a:t>
            </a:r>
            <a:r>
              <a:rPr lang="fr-FR"/>
              <a:t> et </a:t>
            </a:r>
            <a:r>
              <a:rPr lang="fr-FR" err="1"/>
              <a:t>hariate</a:t>
            </a:r>
            <a:r>
              <a:rPr lang="fr-FR"/>
              <a:t> </a:t>
            </a:r>
            <a:r>
              <a:rPr lang="fr-FR" err="1"/>
              <a:t>mporro</a:t>
            </a:r>
            <a:r>
              <a:rPr lang="fr-FR"/>
              <a:t> et </a:t>
            </a:r>
            <a:r>
              <a:rPr lang="fr-FR" err="1"/>
              <a:t>reperit</a:t>
            </a:r>
            <a:r>
              <a:rPr lang="fr-FR"/>
              <a:t>. Arum </a:t>
            </a:r>
            <a:r>
              <a:rPr lang="fr-FR" err="1"/>
              <a:t>quam</a:t>
            </a:r>
            <a:r>
              <a:rPr lang="fr-FR"/>
              <a:t> ut </a:t>
            </a:r>
            <a:r>
              <a:rPr lang="fr-FR" err="1"/>
              <a:t>voluptas</a:t>
            </a:r>
            <a:r>
              <a:rPr lang="fr-FR"/>
              <a:t> </a:t>
            </a:r>
            <a:r>
              <a:rPr lang="fr-FR" err="1"/>
              <a:t>pratur</a:t>
            </a:r>
            <a:r>
              <a:rPr lang="fr-FR"/>
              <a:t>, </a:t>
            </a:r>
            <a:r>
              <a:rPr lang="fr-FR" err="1"/>
              <a:t>quati</a:t>
            </a:r>
            <a:r>
              <a:rPr lang="fr-FR"/>
              <a:t> </a:t>
            </a:r>
            <a:r>
              <a:rPr lang="fr-FR" err="1"/>
              <a:t>ipsam</a:t>
            </a:r>
            <a:r>
              <a:rPr lang="fr-FR"/>
              <a:t> </a:t>
            </a:r>
            <a:r>
              <a:rPr lang="fr-FR" err="1"/>
              <a:t>vid</a:t>
            </a:r>
            <a:r>
              <a:rPr lang="fr-FR"/>
              <a:t> </a:t>
            </a:r>
            <a:r>
              <a:rPr lang="fr-FR" err="1"/>
              <a:t>maiorpos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que et </a:t>
            </a:r>
            <a:r>
              <a:rPr lang="fr-FR" err="1"/>
              <a:t>quis</a:t>
            </a:r>
            <a:r>
              <a:rPr lang="fr-FR"/>
              <a:t> dit, </a:t>
            </a:r>
            <a:r>
              <a:rPr lang="fr-FR" err="1"/>
              <a:t>sinvenita</a:t>
            </a:r>
            <a:r>
              <a:rPr lang="fr-FR"/>
              <a:t> </a:t>
            </a:r>
            <a:r>
              <a:rPr lang="fr-FR" err="1"/>
              <a:t>sequi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</a:t>
            </a:r>
            <a:r>
              <a:rPr lang="fr-FR" err="1"/>
              <a:t>liti</a:t>
            </a:r>
            <a:r>
              <a:rPr lang="fr-FR"/>
              <a:t> </a:t>
            </a:r>
            <a:r>
              <a:rPr lang="fr-FR" err="1"/>
              <a:t>ant.</a:t>
            </a:r>
            <a:r>
              <a:rPr lang="fr-FR"/>
              <a:t> Pa </a:t>
            </a:r>
            <a:r>
              <a:rPr lang="fr-FR" err="1"/>
              <a:t>nossimus</a:t>
            </a:r>
            <a:r>
              <a:rPr lang="fr-FR"/>
              <a:t> est, ni </a:t>
            </a:r>
            <a:r>
              <a:rPr lang="fr-FR" err="1"/>
              <a:t>opti</a:t>
            </a:r>
            <a:r>
              <a:rPr lang="fr-FR"/>
              <a:t> </a:t>
            </a:r>
            <a:r>
              <a:rPr lang="fr-FR" err="1"/>
              <a:t>dernatus</a:t>
            </a:r>
            <a:r>
              <a:rPr lang="fr-FR"/>
              <a:t> </a:t>
            </a:r>
            <a:r>
              <a:rPr lang="fr-FR" err="1"/>
              <a:t>doluptur</a:t>
            </a:r>
            <a:r>
              <a:rPr lang="fr-FR"/>
              <a:t>, </a:t>
            </a:r>
            <a:r>
              <a:rPr lang="fr-FR" err="1"/>
              <a:t>cus</a:t>
            </a:r>
            <a:r>
              <a:rPr lang="fr-FR"/>
              <a:t> ipsum </a:t>
            </a:r>
            <a:r>
              <a:rPr lang="fr-FR" err="1"/>
              <a:t>fuga</a:t>
            </a:r>
            <a:r>
              <a:rPr lang="fr-FR"/>
              <a:t> : Et qui as </a:t>
            </a:r>
            <a:r>
              <a:rPr lang="fr-FR" err="1"/>
              <a:t>quissum</a:t>
            </a:r>
            <a:r>
              <a:rPr lang="fr-FR"/>
              <a:t> </a:t>
            </a:r>
            <a:r>
              <a:rPr lang="fr-FR" err="1"/>
              <a:t>dollit</a:t>
            </a:r>
            <a:r>
              <a:rPr lang="fr-FR"/>
              <a:t> </a:t>
            </a:r>
            <a:r>
              <a:rPr lang="fr-FR" err="1"/>
              <a:t>quisit</a:t>
            </a:r>
            <a:r>
              <a:rPr lang="fr-FR"/>
              <a:t> </a:t>
            </a:r>
            <a:r>
              <a:rPr lang="fr-FR" err="1"/>
              <a:t>dolupta</a:t>
            </a:r>
            <a:r>
              <a:rPr lang="fr-FR"/>
              <a:t> solo </a:t>
            </a:r>
            <a:r>
              <a:rPr lang="fr-FR" err="1"/>
              <a:t>idelis</a:t>
            </a:r>
            <a:r>
              <a:rPr lang="fr-FR"/>
              <a:t> </a:t>
            </a:r>
            <a:r>
              <a:rPr lang="fr-FR" err="1"/>
              <a:t>aliti</a:t>
            </a:r>
            <a:r>
              <a:rPr lang="fr-FR"/>
              <a:t> ut </a:t>
            </a:r>
            <a:r>
              <a:rPr lang="fr-FR" err="1"/>
              <a:t>doloriam</a:t>
            </a:r>
            <a:r>
              <a:rPr lang="fr-FR"/>
              <a:t> </a:t>
            </a:r>
            <a:r>
              <a:rPr lang="fr-FR" err="1"/>
              <a:t>cuptas</a:t>
            </a:r>
            <a:r>
              <a:rPr lang="fr-FR"/>
              <a:t> </a:t>
            </a:r>
            <a:r>
              <a:rPr lang="fr-FR" err="1"/>
              <a:t>perum</a:t>
            </a:r>
            <a:r>
              <a:rPr lang="fr-FR"/>
              <a:t> </a:t>
            </a:r>
            <a:r>
              <a:rPr lang="fr-FR" err="1"/>
              <a:t>doluptate</a:t>
            </a:r>
            <a:r>
              <a:rPr lang="fr-FR"/>
              <a:t> </a:t>
            </a:r>
            <a:r>
              <a:rPr lang="fr-FR" err="1"/>
              <a:t>venihillorro</a:t>
            </a:r>
            <a:r>
              <a:rPr lang="fr-FR"/>
              <a:t> tem. </a:t>
            </a:r>
            <a:r>
              <a:rPr lang="fr-FR" err="1"/>
              <a:t>Itam</a:t>
            </a:r>
            <a:r>
              <a:rPr lang="fr-FR"/>
              <a:t> </a:t>
            </a:r>
            <a:r>
              <a:rPr lang="fr-FR" err="1"/>
              <a:t>eaquam</a:t>
            </a:r>
            <a:r>
              <a:rPr lang="fr-FR"/>
              <a:t> </a:t>
            </a:r>
            <a:r>
              <a:rPr lang="fr-FR" err="1"/>
              <a:t>descil</a:t>
            </a:r>
            <a:r>
              <a:rPr lang="fr-FR"/>
              <a:t> </a:t>
            </a:r>
            <a:r>
              <a:rPr lang="fr-FR" err="1"/>
              <a:t>iliciis</a:t>
            </a:r>
            <a:r>
              <a:rPr lang="fr-FR"/>
              <a:t> et </a:t>
            </a:r>
            <a:r>
              <a:rPr lang="fr-FR" err="1"/>
              <a:t>quam</a:t>
            </a:r>
            <a:r>
              <a:rPr lang="fr-FR"/>
              <a:t> </a:t>
            </a:r>
            <a:r>
              <a:rPr lang="fr-FR" err="1"/>
              <a:t>fugiatumqui</a:t>
            </a:r>
            <a:r>
              <a:rPr lang="fr-FR"/>
              <a:t> </a:t>
            </a:r>
            <a:r>
              <a:rPr lang="fr-FR" err="1"/>
              <a:t>doluptis</a:t>
            </a:r>
            <a:r>
              <a:rPr lang="fr-FR"/>
              <a:t> ut </a:t>
            </a:r>
            <a:r>
              <a:rPr lang="fr-FR" err="1"/>
              <a:t>vendi</a:t>
            </a:r>
            <a:r>
              <a:rPr lang="fr-FR"/>
              <a:t> </a:t>
            </a:r>
            <a:r>
              <a:rPr lang="fr-FR" err="1"/>
              <a:t>nis</a:t>
            </a:r>
            <a:r>
              <a:rPr lang="fr-FR"/>
              <a:t> </a:t>
            </a:r>
            <a:r>
              <a:rPr lang="fr-FR" err="1"/>
              <a:t>eos</a:t>
            </a:r>
            <a:r>
              <a:rPr lang="fr-FR"/>
              <a:t> alias </a:t>
            </a:r>
            <a:r>
              <a:rPr lang="fr-FR" err="1"/>
              <a:t>demolo</a:t>
            </a:r>
            <a:r>
              <a:rPr lang="fr-FR"/>
              <a:t> et </a:t>
            </a:r>
            <a:r>
              <a:rPr lang="fr-FR" err="1"/>
              <a:t>exeri</a:t>
            </a:r>
            <a:r>
              <a:rPr lang="fr-FR"/>
              <a:t> </a:t>
            </a:r>
            <a:r>
              <a:rPr lang="fr-FR" err="1"/>
              <a:t>doluptatiant</a:t>
            </a:r>
            <a:r>
              <a:rPr lang="fr-FR"/>
              <a:t> accus ut </a:t>
            </a:r>
            <a:r>
              <a:rPr lang="fr-FR" err="1"/>
              <a:t>fugiae</a:t>
            </a:r>
            <a:r>
              <a:rPr lang="fr-FR"/>
              <a:t> </a:t>
            </a:r>
            <a:r>
              <a:rPr lang="fr-FR" err="1"/>
              <a:t>oditiun</a:t>
            </a:r>
            <a:r>
              <a:rPr lang="fr-FR"/>
              <a:t> </a:t>
            </a:r>
            <a:r>
              <a:rPr lang="fr-FR" err="1"/>
              <a:t>turersp</a:t>
            </a:r>
            <a:r>
              <a:rPr lang="fr-FR"/>
              <a:t> </a:t>
            </a:r>
            <a:r>
              <a:rPr lang="fr-FR" err="1"/>
              <a:t>eliquiaepror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molectet</a:t>
            </a:r>
            <a:r>
              <a:rPr lang="fr-FR"/>
              <a:t> ut </a:t>
            </a:r>
            <a:r>
              <a:rPr lang="fr-FR" err="1"/>
              <a:t>imin</a:t>
            </a:r>
            <a:r>
              <a:rPr lang="fr-FR"/>
              <a:t> </a:t>
            </a:r>
            <a:r>
              <a:rPr lang="fr-FR" err="1"/>
              <a:t>reperum</a:t>
            </a:r>
            <a:r>
              <a:rPr lang="fr-FR"/>
              <a:t> et ut </a:t>
            </a:r>
            <a:r>
              <a:rPr lang="fr-FR" err="1"/>
              <a:t>idusdae</a:t>
            </a:r>
            <a:r>
              <a:rPr lang="fr-FR"/>
              <a:t> </a:t>
            </a:r>
            <a:r>
              <a:rPr lang="fr-FR" err="1"/>
              <a:t>accumenis</a:t>
            </a:r>
            <a:r>
              <a:rPr lang="fr-FR"/>
              <a:t> </a:t>
            </a:r>
            <a:r>
              <a:rPr lang="fr-FR" err="1"/>
              <a:t>eiumet</a:t>
            </a:r>
            <a:r>
              <a:rPr lang="fr-FR"/>
              <a:t> </a:t>
            </a:r>
            <a:r>
              <a:rPr lang="fr-FR" err="1"/>
              <a:t>dolorepta</a:t>
            </a:r>
            <a:r>
              <a:rPr lang="fr-FR"/>
              <a:t> </a:t>
            </a:r>
            <a:r>
              <a:rPr lang="fr-FR" err="1"/>
              <a:t>conecabo</a:t>
            </a:r>
            <a:r>
              <a:rPr lang="fr-FR"/>
              <a:t>. </a:t>
            </a:r>
            <a:r>
              <a:rPr lang="fr-FR" err="1"/>
              <a:t>Parum</a:t>
            </a:r>
            <a:r>
              <a:rPr lang="fr-FR"/>
              <a:t> </a:t>
            </a:r>
            <a:r>
              <a:rPr lang="fr-FR" err="1"/>
              <a:t>dolor</a:t>
            </a:r>
            <a:r>
              <a:rPr lang="fr-FR"/>
              <a:t> </a:t>
            </a:r>
            <a:r>
              <a:rPr lang="fr-FR" err="1"/>
              <a:t>autasperia</a:t>
            </a:r>
            <a:r>
              <a:rPr lang="fr-FR"/>
              <a:t> con </a:t>
            </a:r>
            <a:r>
              <a:rPr lang="fr-FR" err="1"/>
              <a:t>num</a:t>
            </a:r>
            <a:r>
              <a:rPr lang="fr-FR"/>
              <a:t> </a:t>
            </a:r>
            <a:r>
              <a:rPr lang="fr-FR" err="1"/>
              <a:t>fuga</a:t>
            </a:r>
            <a:r>
              <a:rPr lang="fr-FR"/>
              <a:t>. </a:t>
            </a:r>
            <a:r>
              <a:rPr lang="fr-FR" err="1"/>
              <a:t>Totas</a:t>
            </a:r>
            <a:r>
              <a:rPr lang="fr-FR"/>
              <a:t> </a:t>
            </a:r>
            <a:r>
              <a:rPr lang="fr-FR" err="1"/>
              <a:t>rerum</a:t>
            </a:r>
            <a:r>
              <a:rPr lang="fr-FR"/>
              <a:t> </a:t>
            </a:r>
            <a:r>
              <a:rPr lang="fr-FR" err="1"/>
              <a:t>quas</a:t>
            </a:r>
            <a:r>
              <a:rPr lang="fr-FR"/>
              <a:t> </a:t>
            </a:r>
            <a:r>
              <a:rPr lang="fr-FR" err="1"/>
              <a:t>aliberis</a:t>
            </a:r>
            <a:r>
              <a:rPr lang="fr-FR"/>
              <a:t> cum </a:t>
            </a:r>
            <a:r>
              <a:rPr lang="fr-FR" err="1"/>
              <a:t>illiqui</a:t>
            </a:r>
            <a:r>
              <a:rPr lang="fr-FR"/>
              <a:t> </a:t>
            </a:r>
            <a:r>
              <a:rPr lang="fr-FR" err="1"/>
              <a:t>auditiiscim</a:t>
            </a:r>
            <a:r>
              <a:rPr lang="fr-FR"/>
              <a:t> </a:t>
            </a:r>
            <a:r>
              <a:rPr lang="fr-FR" err="1"/>
              <a:t>esti</a:t>
            </a:r>
            <a:r>
              <a:rPr lang="fr-FR"/>
              <a:t> culpa que </a:t>
            </a:r>
            <a:r>
              <a:rPr lang="fr-FR" err="1"/>
              <a:t>core</a:t>
            </a:r>
            <a:r>
              <a:rPr lang="fr-FR"/>
              <a:t> </a:t>
            </a:r>
            <a:r>
              <a:rPr lang="fr-FR" err="1"/>
              <a:t>pre</a:t>
            </a:r>
            <a:r>
              <a:rPr lang="fr-FR"/>
              <a:t> </a:t>
            </a:r>
            <a:r>
              <a:rPr lang="fr-FR" err="1"/>
              <a:t>doluptas</a:t>
            </a:r>
            <a:r>
              <a:rPr lang="fr-FR"/>
              <a:t> </a:t>
            </a:r>
            <a:r>
              <a:rPr lang="fr-FR" err="1"/>
              <a:t>arumquam</a:t>
            </a:r>
            <a:r>
              <a:rPr lang="fr-FR"/>
              <a:t> </a:t>
            </a:r>
            <a:r>
              <a:rPr lang="fr-FR" err="1"/>
              <a:t>dolorunt</a:t>
            </a:r>
            <a:endParaRPr lang="fr-FR"/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D8181EB2-8779-4B4B-A01C-3C2EEAAAE6B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0858" y="252059"/>
            <a:ext cx="2346733" cy="1078294"/>
          </a:xfrm>
          <a:prstGeom prst="rect">
            <a:avLst/>
          </a:prstGeom>
        </p:spPr>
      </p:pic>
      <p:sp>
        <p:nvSpPr>
          <p:cNvPr id="17" name="Espace réservé du pied de page 4">
            <a:extLst>
              <a:ext uri="{FF2B5EF4-FFF2-40B4-BE49-F238E27FC236}">
                <a16:creationId xmlns:a16="http://schemas.microsoft.com/office/drawing/2014/main" id="{C09B1456-EFE2-424A-A602-59BAB023F3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18" name="Espace réservé du numéro de diapositive 5">
            <a:extLst>
              <a:ext uri="{FF2B5EF4-FFF2-40B4-BE49-F238E27FC236}">
                <a16:creationId xmlns:a16="http://schemas.microsoft.com/office/drawing/2014/main" id="{FA856E92-5CB9-C44D-A958-BDBBBF2B82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19" name="Connecteur droit 18">
            <a:extLst>
              <a:ext uri="{FF2B5EF4-FFF2-40B4-BE49-F238E27FC236}">
                <a16:creationId xmlns:a16="http://schemas.microsoft.com/office/drawing/2014/main" id="{A9D2B166-B879-FC41-9D3F-A68E8D579ECB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115406BD-368A-ED4F-A299-9B08496687A2}"/>
              </a:ext>
            </a:extLst>
          </p:cNvPr>
          <p:cNvCxnSpPr>
            <a:cxnSpLocks/>
          </p:cNvCxnSpPr>
          <p:nvPr userDrawn="1"/>
        </p:nvCxnSpPr>
        <p:spPr>
          <a:xfrm>
            <a:off x="1168395" y="6204753"/>
            <a:ext cx="1263" cy="175393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space réservé du texte 13">
            <a:extLst>
              <a:ext uri="{FF2B5EF4-FFF2-40B4-BE49-F238E27FC236}">
                <a16:creationId xmlns:a16="http://schemas.microsoft.com/office/drawing/2014/main" id="{02660427-C1AA-9140-9799-660CA1ED076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68394" y="1191680"/>
            <a:ext cx="4768577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bg2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Titre et la suite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12A47B74-5E47-FF4A-9C3F-1A7B987125B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168394" y="1629842"/>
            <a:ext cx="3594674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</a:t>
            </a:r>
          </a:p>
        </p:txBody>
      </p:sp>
    </p:spTree>
    <p:extLst>
      <p:ext uri="{BB962C8B-B14F-4D97-AF65-F5344CB8AC3E}">
        <p14:creationId xmlns:p14="http://schemas.microsoft.com/office/powerpoint/2010/main" val="20188237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43010D97-1964-42FF-88C2-CBE61B24B49E}"/>
              </a:ext>
            </a:extLst>
          </p:cNvPr>
          <p:cNvSpPr/>
          <p:nvPr userDrawn="1"/>
        </p:nvSpPr>
        <p:spPr>
          <a:xfrm>
            <a:off x="172277" y="165652"/>
            <a:ext cx="11854071" cy="6526696"/>
          </a:xfrm>
          <a:prstGeom prst="rect">
            <a:avLst/>
          </a:prstGeom>
          <a:solidFill>
            <a:schemeClr val="bg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1F71C04-465F-47AF-BC75-15B681E016B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168394" y="2355273"/>
            <a:ext cx="10497134" cy="3581978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>
              <a:lnSpc>
                <a:spcPct val="100000"/>
              </a:lnSpc>
              <a:buClr>
                <a:schemeClr val="accent2"/>
              </a:buClr>
              <a:buFont typeface="Wingdings" panose="05000000000000000000" pitchFamily="2" charset="2"/>
              <a:buChar char="§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Clr>
                <a:schemeClr val="accent2"/>
              </a:buClr>
              <a:buFont typeface="Police système Courant"/>
              <a:buChar char="‑"/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0"/>
            <a:r>
              <a:rPr lang="fr-FR"/>
              <a:t>Tor </a:t>
            </a:r>
            <a:r>
              <a:rPr lang="fr-FR" err="1"/>
              <a:t>sentneque</a:t>
            </a:r>
            <a:r>
              <a:rPr lang="fr-FR"/>
              <a:t> </a:t>
            </a:r>
            <a:r>
              <a:rPr lang="fr-FR" err="1"/>
              <a:t>prae</a:t>
            </a:r>
            <a:r>
              <a:rPr lang="fr-FR"/>
              <a:t> </a:t>
            </a:r>
            <a:r>
              <a:rPr lang="fr-FR" err="1"/>
              <a:t>eturias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. </a:t>
            </a:r>
            <a:r>
              <a:rPr lang="fr-FR" err="1"/>
              <a:t>Lorionet</a:t>
            </a:r>
            <a:r>
              <a:rPr lang="fr-FR"/>
              <a:t> </a:t>
            </a:r>
            <a:r>
              <a:rPr lang="fr-FR" err="1"/>
              <a:t>fuga.Name</a:t>
            </a:r>
            <a:r>
              <a:rPr lang="fr-FR"/>
              <a:t> </a:t>
            </a:r>
            <a:r>
              <a:rPr lang="fr-FR" err="1"/>
              <a:t>cus</a:t>
            </a:r>
            <a:r>
              <a:rPr lang="fr-FR"/>
              <a:t> </a:t>
            </a:r>
            <a:r>
              <a:rPr lang="fr-FR" err="1"/>
              <a:t>ullendi</a:t>
            </a:r>
            <a:r>
              <a:rPr lang="fr-FR"/>
              <a:t> </a:t>
            </a:r>
            <a:r>
              <a:rPr lang="fr-FR" err="1"/>
              <a:t>psuntibustia</a:t>
            </a:r>
            <a:r>
              <a:rPr lang="fr-FR"/>
              <a:t> </a:t>
            </a:r>
            <a:r>
              <a:rPr lang="fr-FR" err="1"/>
              <a:t>venis</a:t>
            </a:r>
            <a:r>
              <a:rPr lang="fr-FR"/>
              <a:t> </a:t>
            </a:r>
            <a:r>
              <a:rPr lang="fr-FR" err="1"/>
              <a:t>aut.Ruptaquias</a:t>
            </a:r>
            <a:r>
              <a:rPr lang="fr-FR"/>
              <a:t> </a:t>
            </a:r>
            <a:r>
              <a:rPr lang="fr-FR" err="1"/>
              <a:t>volore</a:t>
            </a:r>
            <a:r>
              <a:rPr lang="fr-FR"/>
              <a:t> et </a:t>
            </a:r>
            <a:r>
              <a:rPr lang="fr-FR" err="1"/>
              <a:t>exped</a:t>
            </a:r>
            <a:r>
              <a:rPr lang="fr-FR"/>
              <a:t>: </a:t>
            </a:r>
          </a:p>
          <a:p>
            <a:pPr lvl="1"/>
            <a:r>
              <a:rPr lang="fr-FR" err="1"/>
              <a:t>Maximet</a:t>
            </a:r>
            <a:r>
              <a:rPr lang="fr-FR"/>
              <a:t> post </a:t>
            </a:r>
            <a:r>
              <a:rPr lang="fr-FR" err="1"/>
              <a:t>iunt</a:t>
            </a:r>
            <a:r>
              <a:rPr lang="fr-FR"/>
              <a:t> </a:t>
            </a:r>
            <a:r>
              <a:rPr lang="fr-FR" err="1"/>
              <a:t>facium</a:t>
            </a:r>
            <a:r>
              <a:rPr lang="fr-FR"/>
              <a:t> </a:t>
            </a:r>
            <a:r>
              <a:rPr lang="fr-FR" err="1"/>
              <a:t>dipsunt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secae</a:t>
            </a:r>
            <a:r>
              <a:rPr lang="fr-FR"/>
              <a:t>. </a:t>
            </a:r>
            <a:r>
              <a:rPr lang="fr-FR" err="1"/>
              <a:t>Sum</a:t>
            </a:r>
            <a:r>
              <a:rPr lang="fr-FR"/>
              <a:t>, </a:t>
            </a:r>
            <a:r>
              <a:rPr lang="fr-FR" err="1"/>
              <a:t>odit</a:t>
            </a:r>
            <a:r>
              <a:rPr lang="fr-FR"/>
              <a:t> est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landeliqui</a:t>
            </a:r>
            <a:r>
              <a:rPr lang="fr-FR"/>
              <a:t> de non consent. </a:t>
            </a:r>
          </a:p>
          <a:p>
            <a:pPr lvl="1"/>
            <a:r>
              <a:rPr lang="fr-FR" err="1"/>
              <a:t>Officid</a:t>
            </a:r>
            <a:r>
              <a:rPr lang="fr-FR"/>
              <a:t> ma </a:t>
            </a:r>
            <a:r>
              <a:rPr lang="fr-FR" err="1"/>
              <a:t>vere</a:t>
            </a:r>
            <a:r>
              <a:rPr lang="fr-FR"/>
              <a:t> </a:t>
            </a:r>
            <a:r>
              <a:rPr lang="fr-FR" err="1"/>
              <a:t>volores</a:t>
            </a:r>
            <a:r>
              <a:rPr lang="fr-FR"/>
              <a:t> </a:t>
            </a:r>
            <a:r>
              <a:rPr lang="fr-FR" err="1"/>
              <a:t>eumque</a:t>
            </a:r>
            <a:r>
              <a:rPr lang="fr-FR"/>
              <a:t> </a:t>
            </a:r>
            <a:r>
              <a:rPr lang="fr-FR" err="1"/>
              <a:t>perchit</a:t>
            </a:r>
            <a:r>
              <a:rPr lang="fr-FR"/>
              <a:t> </a:t>
            </a:r>
            <a:r>
              <a:rPr lang="fr-FR" err="1"/>
              <a:t>ea</a:t>
            </a:r>
            <a:r>
              <a:rPr lang="fr-FR"/>
              <a:t> </a:t>
            </a:r>
            <a:r>
              <a:rPr lang="fr-FR" err="1"/>
              <a:t>coremod</a:t>
            </a:r>
            <a:r>
              <a:rPr lang="fr-FR"/>
              <a:t> que </a:t>
            </a:r>
            <a:r>
              <a:rPr lang="fr-FR" err="1"/>
              <a:t>laborem</a:t>
            </a:r>
            <a:r>
              <a:rPr lang="fr-FR"/>
              <a:t>.</a:t>
            </a:r>
          </a:p>
          <a:p>
            <a:pPr lvl="1"/>
            <a:r>
              <a:rPr lang="fr-FR"/>
              <a:t>Nam, </a:t>
            </a:r>
            <a:r>
              <a:rPr lang="fr-FR" err="1"/>
              <a:t>sum</a:t>
            </a:r>
            <a:r>
              <a:rPr lang="fr-FR"/>
              <a:t> ut ut labo. </a:t>
            </a:r>
            <a:r>
              <a:rPr lang="fr-FR" err="1"/>
              <a:t>Itassimus</a:t>
            </a:r>
            <a:r>
              <a:rPr lang="fr-FR"/>
              <a:t> ex et as </a:t>
            </a:r>
            <a:r>
              <a:rPr lang="fr-FR" err="1"/>
              <a:t>repe</a:t>
            </a:r>
            <a:r>
              <a:rPr lang="fr-FR"/>
              <a:t> di </a:t>
            </a:r>
            <a:r>
              <a:rPr lang="fr-FR" err="1"/>
              <a:t>quatiistem</a:t>
            </a:r>
            <a:r>
              <a:rPr lang="fr-FR"/>
              <a:t> </a:t>
            </a:r>
            <a:r>
              <a:rPr lang="fr-FR" err="1"/>
              <a:t>autatem</a:t>
            </a:r>
            <a:r>
              <a:rPr lang="fr-FR"/>
              <a:t> </a:t>
            </a:r>
            <a:r>
              <a:rPr lang="fr-FR" err="1"/>
              <a:t>possunt</a:t>
            </a:r>
            <a:r>
              <a:rPr lang="fr-FR"/>
              <a:t> </a:t>
            </a:r>
            <a:r>
              <a:rPr lang="fr-FR" err="1"/>
              <a:t>fugiae</a:t>
            </a:r>
            <a:r>
              <a:rPr lang="fr-FR"/>
              <a:t>. Mi, se </a:t>
            </a:r>
            <a:r>
              <a:rPr lang="fr-FR" err="1"/>
              <a:t>reperro</a:t>
            </a:r>
            <a:r>
              <a:rPr lang="fr-FR"/>
              <a:t> </a:t>
            </a:r>
            <a:r>
              <a:rPr lang="fr-FR" err="1"/>
              <a:t>quas</a:t>
            </a:r>
            <a:r>
              <a:rPr lang="fr-FR"/>
              <a:t> </a:t>
            </a:r>
            <a:r>
              <a:rPr lang="fr-FR" err="1"/>
              <a:t>nobita</a:t>
            </a:r>
            <a:r>
              <a:rPr lang="fr-FR"/>
              <a:t> </a:t>
            </a:r>
            <a:r>
              <a:rPr lang="fr-FR" err="1"/>
              <a:t>voluptatur</a:t>
            </a:r>
            <a:r>
              <a:rPr lang="fr-FR"/>
              <a:t> </a:t>
            </a:r>
            <a:r>
              <a:rPr lang="fr-FR" err="1"/>
              <a:t>moluptiore</a:t>
            </a:r>
            <a:r>
              <a:rPr lang="fr-FR"/>
              <a:t> ad </a:t>
            </a:r>
            <a:r>
              <a:rPr lang="fr-FR" err="1"/>
              <a:t>estiis</a:t>
            </a:r>
            <a:r>
              <a:rPr lang="fr-FR"/>
              <a:t> </a:t>
            </a:r>
            <a:r>
              <a:rPr lang="fr-FR" err="1"/>
              <a:t>volupta</a:t>
            </a:r>
            <a:r>
              <a:rPr lang="fr-FR"/>
              <a:t> </a:t>
            </a:r>
            <a:r>
              <a:rPr lang="fr-FR" err="1"/>
              <a:t>voluptiist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alit</a:t>
            </a:r>
            <a:r>
              <a:rPr lang="fr-FR"/>
              <a:t> </a:t>
            </a:r>
            <a:r>
              <a:rPr lang="fr-FR" err="1"/>
              <a:t>quatectur</a:t>
            </a:r>
            <a:r>
              <a:rPr lang="fr-FR"/>
              <a:t>.</a:t>
            </a:r>
          </a:p>
          <a:p>
            <a:pPr lvl="0"/>
            <a:r>
              <a:rPr lang="fr-FR"/>
              <a:t>Ut </a:t>
            </a:r>
            <a:r>
              <a:rPr lang="fr-FR" err="1"/>
              <a:t>dolorem</a:t>
            </a:r>
            <a:r>
              <a:rPr lang="fr-FR"/>
              <a:t> </a:t>
            </a:r>
            <a:r>
              <a:rPr lang="fr-FR" err="1"/>
              <a:t>landistem</a:t>
            </a:r>
            <a:r>
              <a:rPr lang="fr-FR"/>
              <a:t> </a:t>
            </a:r>
            <a:r>
              <a:rPr lang="fr-FR" err="1"/>
              <a:t>liquam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verent</a:t>
            </a:r>
            <a:r>
              <a:rPr lang="fr-FR"/>
              <a:t> moles dolo </a:t>
            </a:r>
            <a:r>
              <a:rPr lang="fr-FR" err="1"/>
              <a:t>molupta</a:t>
            </a:r>
            <a:r>
              <a:rPr lang="fr-FR"/>
              <a:t> que </a:t>
            </a:r>
            <a:r>
              <a:rPr lang="fr-FR" err="1"/>
              <a:t>volorerciae</a:t>
            </a:r>
            <a:r>
              <a:rPr lang="fr-FR"/>
              <a:t> </a:t>
            </a:r>
            <a:r>
              <a:rPr lang="fr-FR" err="1"/>
              <a:t>ipid</a:t>
            </a:r>
            <a:r>
              <a:rPr lang="fr-FR"/>
              <a:t> </a:t>
            </a:r>
            <a:r>
              <a:rPr lang="fr-FR" err="1"/>
              <a:t>molorpori</a:t>
            </a:r>
            <a:r>
              <a:rPr lang="fr-FR"/>
              <a:t> </a:t>
            </a:r>
            <a:r>
              <a:rPr lang="fr-FR" err="1"/>
              <a:t>sim</a:t>
            </a:r>
            <a:r>
              <a:rPr lang="fr-FR"/>
              <a:t> et </a:t>
            </a:r>
            <a:r>
              <a:rPr lang="fr-FR" err="1"/>
              <a:t>hariate</a:t>
            </a:r>
            <a:r>
              <a:rPr lang="fr-FR"/>
              <a:t> </a:t>
            </a:r>
            <a:r>
              <a:rPr lang="fr-FR" err="1"/>
              <a:t>mporro</a:t>
            </a:r>
            <a:r>
              <a:rPr lang="fr-FR"/>
              <a:t> et </a:t>
            </a:r>
            <a:r>
              <a:rPr lang="fr-FR" err="1"/>
              <a:t>reperit</a:t>
            </a:r>
            <a:r>
              <a:rPr lang="fr-FR"/>
              <a:t>. Arum </a:t>
            </a:r>
            <a:r>
              <a:rPr lang="fr-FR" err="1"/>
              <a:t>quam</a:t>
            </a:r>
            <a:r>
              <a:rPr lang="fr-FR"/>
              <a:t> ut </a:t>
            </a:r>
            <a:r>
              <a:rPr lang="fr-FR" err="1"/>
              <a:t>voluptas</a:t>
            </a:r>
            <a:r>
              <a:rPr lang="fr-FR"/>
              <a:t> </a:t>
            </a:r>
            <a:r>
              <a:rPr lang="fr-FR" err="1"/>
              <a:t>pratur</a:t>
            </a:r>
            <a:r>
              <a:rPr lang="fr-FR"/>
              <a:t>, </a:t>
            </a:r>
            <a:r>
              <a:rPr lang="fr-FR" err="1"/>
              <a:t>quati</a:t>
            </a:r>
            <a:r>
              <a:rPr lang="fr-FR"/>
              <a:t> </a:t>
            </a:r>
            <a:r>
              <a:rPr lang="fr-FR" err="1"/>
              <a:t>ipsam</a:t>
            </a:r>
            <a:r>
              <a:rPr lang="fr-FR"/>
              <a:t> </a:t>
            </a:r>
            <a:r>
              <a:rPr lang="fr-FR" err="1"/>
              <a:t>vid</a:t>
            </a:r>
            <a:r>
              <a:rPr lang="fr-FR"/>
              <a:t> </a:t>
            </a:r>
            <a:r>
              <a:rPr lang="fr-FR" err="1"/>
              <a:t>maiorpos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que et </a:t>
            </a:r>
            <a:r>
              <a:rPr lang="fr-FR" err="1"/>
              <a:t>quis</a:t>
            </a:r>
            <a:r>
              <a:rPr lang="fr-FR"/>
              <a:t> dit, </a:t>
            </a:r>
            <a:r>
              <a:rPr lang="fr-FR" err="1"/>
              <a:t>sinvenita</a:t>
            </a:r>
            <a:r>
              <a:rPr lang="fr-FR"/>
              <a:t> </a:t>
            </a:r>
            <a:r>
              <a:rPr lang="fr-FR" err="1"/>
              <a:t>sequi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</a:t>
            </a:r>
            <a:r>
              <a:rPr lang="fr-FR" err="1"/>
              <a:t>liti</a:t>
            </a:r>
            <a:r>
              <a:rPr lang="fr-FR"/>
              <a:t> </a:t>
            </a:r>
            <a:r>
              <a:rPr lang="fr-FR" err="1"/>
              <a:t>ant.</a:t>
            </a:r>
            <a:r>
              <a:rPr lang="fr-FR"/>
              <a:t> Pa </a:t>
            </a:r>
            <a:r>
              <a:rPr lang="fr-FR" err="1"/>
              <a:t>nossimus</a:t>
            </a:r>
            <a:r>
              <a:rPr lang="fr-FR"/>
              <a:t> est, ni </a:t>
            </a:r>
            <a:r>
              <a:rPr lang="fr-FR" err="1"/>
              <a:t>opti</a:t>
            </a:r>
            <a:r>
              <a:rPr lang="fr-FR"/>
              <a:t> </a:t>
            </a:r>
            <a:r>
              <a:rPr lang="fr-FR" err="1"/>
              <a:t>dernatus</a:t>
            </a:r>
            <a:r>
              <a:rPr lang="fr-FR"/>
              <a:t> </a:t>
            </a:r>
            <a:r>
              <a:rPr lang="fr-FR" err="1"/>
              <a:t>doluptur</a:t>
            </a:r>
            <a:r>
              <a:rPr lang="fr-FR"/>
              <a:t>. </a:t>
            </a:r>
            <a:r>
              <a:rPr lang="fr-FR" err="1"/>
              <a:t>Conseque</a:t>
            </a:r>
            <a:r>
              <a:rPr lang="fr-FR"/>
              <a:t> </a:t>
            </a:r>
            <a:r>
              <a:rPr lang="fr-FR" err="1"/>
              <a:t>sam</a:t>
            </a:r>
            <a:r>
              <a:rPr lang="fr-FR"/>
              <a:t> et </a:t>
            </a:r>
            <a:r>
              <a:rPr lang="fr-FR" err="1"/>
              <a:t>ilit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ressintias</a:t>
            </a:r>
            <a:r>
              <a:rPr lang="fr-FR"/>
              <a:t> re </a:t>
            </a:r>
            <a:r>
              <a:rPr lang="fr-FR" err="1"/>
              <a:t>verchil</a:t>
            </a:r>
            <a:r>
              <a:rPr lang="fr-FR"/>
              <a:t> </a:t>
            </a:r>
            <a:r>
              <a:rPr lang="fr-FR" err="1"/>
              <a:t>luptatur</a:t>
            </a:r>
            <a:r>
              <a:rPr lang="fr-FR"/>
              <a:t>, </a:t>
            </a:r>
            <a:r>
              <a:rPr lang="fr-FR" err="1"/>
              <a:t>unt</a:t>
            </a:r>
            <a:r>
              <a:rPr lang="fr-FR"/>
              <a:t> </a:t>
            </a:r>
            <a:r>
              <a:rPr lang="fr-FR" err="1"/>
              <a:t>fugitiorepe</a:t>
            </a:r>
            <a:r>
              <a:rPr lang="fr-FR"/>
              <a:t> nus, </a:t>
            </a:r>
            <a:r>
              <a:rPr lang="fr-FR" err="1"/>
              <a:t>volori</a:t>
            </a:r>
            <a:r>
              <a:rPr lang="fr-FR"/>
              <a:t> </a:t>
            </a:r>
            <a:r>
              <a:rPr lang="fr-FR" err="1"/>
              <a:t>sintores</a:t>
            </a:r>
            <a:r>
              <a:rPr lang="fr-FR"/>
              <a:t> rem </a:t>
            </a:r>
            <a:r>
              <a:rPr lang="fr-FR" err="1"/>
              <a:t>eaquae</a:t>
            </a:r>
            <a:r>
              <a:rPr lang="fr-FR"/>
              <a:t> </a:t>
            </a:r>
            <a:r>
              <a:rPr lang="fr-FR" err="1"/>
              <a:t>corehendam</a:t>
            </a:r>
            <a:r>
              <a:rPr lang="fr-FR"/>
              <a:t> </a:t>
            </a:r>
            <a:r>
              <a:rPr lang="fr-FR" err="1"/>
              <a:t>venitest</a:t>
            </a:r>
            <a:r>
              <a:rPr lang="fr-FR"/>
              <a:t>, escient </a:t>
            </a:r>
            <a:r>
              <a:rPr lang="fr-FR" err="1"/>
              <a:t>harchil</a:t>
            </a:r>
            <a:r>
              <a:rPr lang="fr-FR"/>
              <a:t> </a:t>
            </a:r>
            <a:r>
              <a:rPr lang="fr-FR" err="1"/>
              <a:t>liberest</a:t>
            </a:r>
            <a:r>
              <a:rPr lang="fr-FR"/>
              <a:t> </a:t>
            </a:r>
            <a:r>
              <a:rPr lang="fr-FR" err="1"/>
              <a:t>venderrum</a:t>
            </a:r>
            <a:r>
              <a:rPr lang="fr-FR"/>
              <a:t> </a:t>
            </a:r>
            <a:r>
              <a:rPr lang="fr-FR" err="1"/>
              <a:t>quibus</a:t>
            </a:r>
            <a:r>
              <a:rPr lang="fr-FR"/>
              <a:t>. Re </a:t>
            </a:r>
            <a:r>
              <a:rPr lang="fr-FR" err="1"/>
              <a:t>sum</a:t>
            </a:r>
            <a:r>
              <a:rPr lang="fr-FR"/>
              <a:t> </a:t>
            </a:r>
            <a:r>
              <a:rPr lang="fr-FR" err="1"/>
              <a:t>landisq</a:t>
            </a:r>
            <a:r>
              <a:rPr lang="fr-FR"/>
              <a:t> </a:t>
            </a:r>
            <a:r>
              <a:rPr lang="fr-FR" err="1"/>
              <a:t>uiatess</a:t>
            </a:r>
            <a:r>
              <a:rPr lang="fr-FR"/>
              <a:t> </a:t>
            </a:r>
            <a:r>
              <a:rPr lang="fr-FR" err="1"/>
              <a:t>equuntius</a:t>
            </a:r>
            <a:r>
              <a:rPr lang="fr-FR"/>
              <a:t>, si </a:t>
            </a:r>
            <a:r>
              <a:rPr lang="fr-FR" err="1"/>
              <a:t>conem</a:t>
            </a:r>
            <a:r>
              <a:rPr lang="fr-FR"/>
              <a:t> quo </a:t>
            </a:r>
            <a:r>
              <a:rPr lang="fr-FR" err="1"/>
              <a:t>odipid</a:t>
            </a:r>
            <a:r>
              <a:rPr lang="fr-FR"/>
              <a:t> ma con re </a:t>
            </a:r>
            <a:r>
              <a:rPr lang="fr-FR" err="1"/>
              <a:t>re</a:t>
            </a:r>
            <a:r>
              <a:rPr lang="fr-FR"/>
              <a:t> nem </a:t>
            </a:r>
            <a:r>
              <a:rPr lang="fr-FR" err="1"/>
              <a:t>facepuda</a:t>
            </a:r>
            <a:r>
              <a:rPr lang="fr-FR"/>
              <a:t> </a:t>
            </a:r>
            <a:r>
              <a:rPr lang="fr-FR" err="1"/>
              <a:t>quias</a:t>
            </a:r>
            <a:r>
              <a:rPr lang="fr-FR"/>
              <a:t> </a:t>
            </a:r>
            <a:r>
              <a:rPr lang="fr-FR" err="1"/>
              <a:t>estotatur</a:t>
            </a:r>
            <a:r>
              <a:rPr lang="fr-FR"/>
              <a:t> </a:t>
            </a:r>
            <a:r>
              <a:rPr lang="fr-FR" err="1"/>
              <a:t>molut</a:t>
            </a:r>
            <a:r>
              <a:rPr lang="fr-FR"/>
              <a:t> </a:t>
            </a:r>
            <a:r>
              <a:rPr lang="fr-FR" err="1"/>
              <a:t>alitem</a:t>
            </a:r>
            <a:r>
              <a:rPr lang="fr-FR"/>
              <a:t>. </a:t>
            </a: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9176D350-0F85-491B-8B1E-F40DDE6229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883" y="252058"/>
            <a:ext cx="2405406" cy="1099071"/>
          </a:xfrm>
          <a:prstGeom prst="rect">
            <a:avLst/>
          </a:prstGeom>
        </p:spPr>
      </p:pic>
      <p:sp>
        <p:nvSpPr>
          <p:cNvPr id="17" name="Espace réservé du pied de page 4">
            <a:extLst>
              <a:ext uri="{FF2B5EF4-FFF2-40B4-BE49-F238E27FC236}">
                <a16:creationId xmlns:a16="http://schemas.microsoft.com/office/drawing/2014/main" id="{A00FD370-A2C7-7F45-88FF-52025DF044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19" name="Espace réservé du numéro de diapositive 5">
            <a:extLst>
              <a:ext uri="{FF2B5EF4-FFF2-40B4-BE49-F238E27FC236}">
                <a16:creationId xmlns:a16="http://schemas.microsoft.com/office/drawing/2014/main" id="{5803591F-34BF-5344-A8CF-A2294BCDAB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20" name="Connecteur droit 19">
            <a:extLst>
              <a:ext uri="{FF2B5EF4-FFF2-40B4-BE49-F238E27FC236}">
                <a16:creationId xmlns:a16="http://schemas.microsoft.com/office/drawing/2014/main" id="{1E514D74-BE79-1544-9665-28B58B1EB5C4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57D44060-8227-394D-8449-8B4B6E047352}"/>
              </a:ext>
            </a:extLst>
          </p:cNvPr>
          <p:cNvCxnSpPr>
            <a:cxnSpLocks/>
          </p:cNvCxnSpPr>
          <p:nvPr userDrawn="1"/>
        </p:nvCxnSpPr>
        <p:spPr>
          <a:xfrm>
            <a:off x="1168395" y="6204753"/>
            <a:ext cx="1263" cy="175393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space réservé du texte 13">
            <a:extLst>
              <a:ext uri="{FF2B5EF4-FFF2-40B4-BE49-F238E27FC236}">
                <a16:creationId xmlns:a16="http://schemas.microsoft.com/office/drawing/2014/main" id="{B3ED53B1-151D-AE4C-AAAF-284A35FBE81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168394" y="1635244"/>
            <a:ext cx="3594674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</a:t>
            </a:r>
          </a:p>
        </p:txBody>
      </p:sp>
      <p:sp>
        <p:nvSpPr>
          <p:cNvPr id="26" name="Espace réservé du texte 13">
            <a:extLst>
              <a:ext uri="{FF2B5EF4-FFF2-40B4-BE49-F238E27FC236}">
                <a16:creationId xmlns:a16="http://schemas.microsoft.com/office/drawing/2014/main" id="{740FA599-1071-6C4B-95F7-CEB23CC7F55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68394" y="1191680"/>
            <a:ext cx="4768577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rgbClr val="9E251B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Titre et la suite</a:t>
            </a:r>
          </a:p>
        </p:txBody>
      </p:sp>
    </p:spTree>
    <p:extLst>
      <p:ext uri="{BB962C8B-B14F-4D97-AF65-F5344CB8AC3E}">
        <p14:creationId xmlns:p14="http://schemas.microsoft.com/office/powerpoint/2010/main" val="16363601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43010D97-1964-42FF-88C2-CBE61B24B49E}"/>
              </a:ext>
            </a:extLst>
          </p:cNvPr>
          <p:cNvSpPr/>
          <p:nvPr userDrawn="1"/>
        </p:nvSpPr>
        <p:spPr>
          <a:xfrm>
            <a:off x="172277" y="165652"/>
            <a:ext cx="11854071" cy="6526696"/>
          </a:xfrm>
          <a:prstGeom prst="rect">
            <a:avLst/>
          </a:prstGeom>
          <a:solidFill>
            <a:schemeClr val="bg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space réservé du texte 4">
            <a:extLst>
              <a:ext uri="{FF2B5EF4-FFF2-40B4-BE49-F238E27FC236}">
                <a16:creationId xmlns:a16="http://schemas.microsoft.com/office/drawing/2014/main" id="{488F9576-B3A6-4962-997B-0440EEE9228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168394" y="2355273"/>
            <a:ext cx="5338417" cy="358197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Tor </a:t>
            </a:r>
            <a:r>
              <a:rPr lang="fr-FR" err="1"/>
              <a:t>sentneque</a:t>
            </a:r>
            <a:r>
              <a:rPr lang="fr-FR"/>
              <a:t> </a:t>
            </a:r>
            <a:r>
              <a:rPr lang="fr-FR" err="1"/>
              <a:t>prae</a:t>
            </a:r>
            <a:r>
              <a:rPr lang="fr-FR"/>
              <a:t> </a:t>
            </a:r>
            <a:r>
              <a:rPr lang="fr-FR" err="1"/>
              <a:t>eturias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. </a:t>
            </a:r>
            <a:r>
              <a:rPr lang="fr-FR" err="1"/>
              <a:t>Lorionet</a:t>
            </a:r>
            <a:r>
              <a:rPr lang="fr-FR"/>
              <a:t> </a:t>
            </a:r>
            <a:r>
              <a:rPr lang="fr-FR" err="1"/>
              <a:t>fuga.Name</a:t>
            </a:r>
            <a:r>
              <a:rPr lang="fr-FR"/>
              <a:t> </a:t>
            </a:r>
            <a:r>
              <a:rPr lang="fr-FR" err="1"/>
              <a:t>cus</a:t>
            </a:r>
            <a:r>
              <a:rPr lang="fr-FR"/>
              <a:t> </a:t>
            </a:r>
            <a:r>
              <a:rPr lang="fr-FR" err="1"/>
              <a:t>ullendi</a:t>
            </a:r>
            <a:r>
              <a:rPr lang="fr-FR"/>
              <a:t> </a:t>
            </a:r>
            <a:r>
              <a:rPr lang="fr-FR" err="1"/>
              <a:t>psuntibustia</a:t>
            </a:r>
            <a:r>
              <a:rPr lang="fr-FR"/>
              <a:t> </a:t>
            </a:r>
            <a:r>
              <a:rPr lang="fr-FR" err="1"/>
              <a:t>venis</a:t>
            </a:r>
            <a:r>
              <a:rPr lang="fr-FR"/>
              <a:t> </a:t>
            </a:r>
            <a:r>
              <a:rPr lang="fr-FR" err="1"/>
              <a:t>aut.Ruptaquias</a:t>
            </a:r>
            <a:r>
              <a:rPr lang="fr-FR"/>
              <a:t> </a:t>
            </a:r>
            <a:r>
              <a:rPr lang="fr-FR" err="1"/>
              <a:t>volore</a:t>
            </a:r>
            <a:r>
              <a:rPr lang="fr-FR"/>
              <a:t> et </a:t>
            </a:r>
            <a:r>
              <a:rPr lang="fr-FR" err="1"/>
              <a:t>exped</a:t>
            </a:r>
            <a:r>
              <a:rPr lang="fr-FR"/>
              <a:t> </a:t>
            </a:r>
            <a:r>
              <a:rPr lang="fr-FR" err="1"/>
              <a:t>maximet</a:t>
            </a:r>
            <a:r>
              <a:rPr lang="fr-FR"/>
              <a:t> post </a:t>
            </a:r>
            <a:r>
              <a:rPr lang="fr-FR" err="1"/>
              <a:t>iunt</a:t>
            </a:r>
            <a:r>
              <a:rPr lang="fr-FR"/>
              <a:t> </a:t>
            </a:r>
            <a:r>
              <a:rPr lang="fr-FR" err="1"/>
              <a:t>facium</a:t>
            </a:r>
            <a:r>
              <a:rPr lang="fr-FR"/>
              <a:t> </a:t>
            </a:r>
            <a:r>
              <a:rPr lang="fr-FR" err="1"/>
              <a:t>dipsunt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secae</a:t>
            </a:r>
            <a:r>
              <a:rPr lang="fr-FR"/>
              <a:t>. </a:t>
            </a:r>
            <a:r>
              <a:rPr lang="fr-FR" err="1"/>
              <a:t>Sum</a:t>
            </a:r>
            <a:r>
              <a:rPr lang="fr-FR"/>
              <a:t>, </a:t>
            </a:r>
            <a:r>
              <a:rPr lang="fr-FR" err="1"/>
              <a:t>odit</a:t>
            </a:r>
            <a:r>
              <a:rPr lang="fr-FR"/>
              <a:t> est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landeliqui</a:t>
            </a:r>
            <a:r>
              <a:rPr lang="fr-FR"/>
              <a:t> de non consent, </a:t>
            </a:r>
            <a:r>
              <a:rPr lang="fr-FR" err="1"/>
              <a:t>officid</a:t>
            </a:r>
            <a:r>
              <a:rPr lang="fr-FR"/>
              <a:t> ma </a:t>
            </a:r>
            <a:r>
              <a:rPr lang="fr-FR" err="1"/>
              <a:t>vere</a:t>
            </a:r>
            <a:r>
              <a:rPr lang="fr-FR"/>
              <a:t> </a:t>
            </a:r>
            <a:r>
              <a:rPr lang="fr-FR" err="1"/>
              <a:t>volores</a:t>
            </a:r>
            <a:r>
              <a:rPr lang="fr-FR"/>
              <a:t> </a:t>
            </a:r>
            <a:r>
              <a:rPr lang="fr-FR" err="1"/>
              <a:t>eumque</a:t>
            </a:r>
            <a:r>
              <a:rPr lang="fr-FR"/>
              <a:t> </a:t>
            </a:r>
            <a:r>
              <a:rPr lang="fr-FR" err="1"/>
              <a:t>perchit</a:t>
            </a:r>
            <a:r>
              <a:rPr lang="fr-FR"/>
              <a:t> </a:t>
            </a:r>
            <a:r>
              <a:rPr lang="fr-FR" err="1"/>
              <a:t>ea</a:t>
            </a:r>
            <a:r>
              <a:rPr lang="fr-FR"/>
              <a:t> </a:t>
            </a:r>
            <a:r>
              <a:rPr lang="fr-FR" err="1"/>
              <a:t>coremod</a:t>
            </a:r>
            <a:r>
              <a:rPr lang="fr-FR"/>
              <a:t> que </a:t>
            </a:r>
            <a:r>
              <a:rPr lang="fr-FR" err="1"/>
              <a:t>laborem</a:t>
            </a:r>
            <a:r>
              <a:rPr lang="fr-FR"/>
              <a:t>. Nam, </a:t>
            </a:r>
            <a:r>
              <a:rPr lang="fr-FR" err="1"/>
              <a:t>sum</a:t>
            </a:r>
            <a:r>
              <a:rPr lang="fr-FR"/>
              <a:t> ut </a:t>
            </a:r>
            <a:r>
              <a:rPr lang="fr-FR" err="1"/>
              <a:t>ut</a:t>
            </a:r>
            <a:r>
              <a:rPr lang="fr-FR"/>
              <a:t> labo. </a:t>
            </a:r>
            <a:r>
              <a:rPr lang="fr-FR" err="1"/>
              <a:t>Itassimus</a:t>
            </a:r>
            <a:r>
              <a:rPr lang="fr-FR"/>
              <a:t> ex et as </a:t>
            </a:r>
            <a:r>
              <a:rPr lang="fr-FR" err="1"/>
              <a:t>repe</a:t>
            </a:r>
            <a:r>
              <a:rPr lang="fr-FR"/>
              <a:t> di </a:t>
            </a:r>
            <a:r>
              <a:rPr lang="fr-FR" err="1"/>
              <a:t>quatiistem</a:t>
            </a:r>
            <a:r>
              <a:rPr lang="fr-FR"/>
              <a:t> </a:t>
            </a:r>
            <a:r>
              <a:rPr lang="fr-FR" err="1"/>
              <a:t>autatem</a:t>
            </a:r>
            <a:r>
              <a:rPr lang="fr-FR"/>
              <a:t> </a:t>
            </a:r>
            <a:r>
              <a:rPr lang="fr-FR" err="1"/>
              <a:t>possunt</a:t>
            </a:r>
            <a:r>
              <a:rPr lang="fr-FR"/>
              <a:t> </a:t>
            </a:r>
            <a:r>
              <a:rPr lang="fr-FR" err="1"/>
              <a:t>fugiae</a:t>
            </a:r>
            <a:r>
              <a:rPr lang="fr-FR"/>
              <a:t>. Mi, se </a:t>
            </a:r>
            <a:r>
              <a:rPr lang="fr-FR" err="1"/>
              <a:t>reperro</a:t>
            </a:r>
            <a:r>
              <a:rPr lang="fr-FR"/>
              <a:t> </a:t>
            </a:r>
            <a:r>
              <a:rPr lang="fr-FR" err="1"/>
              <a:t>quas</a:t>
            </a:r>
            <a:r>
              <a:rPr lang="fr-FR"/>
              <a:t> </a:t>
            </a:r>
            <a:r>
              <a:rPr lang="fr-FR" err="1"/>
              <a:t>nobita</a:t>
            </a:r>
            <a:r>
              <a:rPr lang="fr-FR"/>
              <a:t> </a:t>
            </a:r>
            <a:r>
              <a:rPr lang="fr-FR" err="1"/>
              <a:t>voluptatur</a:t>
            </a:r>
            <a:r>
              <a:rPr lang="fr-FR"/>
              <a:t> </a:t>
            </a:r>
            <a:r>
              <a:rPr lang="fr-FR" err="1"/>
              <a:t>moluptiore</a:t>
            </a:r>
            <a:r>
              <a:rPr lang="fr-FR"/>
              <a:t> ad </a:t>
            </a:r>
            <a:r>
              <a:rPr lang="fr-FR" err="1"/>
              <a:t>estiis</a:t>
            </a:r>
            <a:r>
              <a:rPr lang="fr-FR"/>
              <a:t> </a:t>
            </a:r>
            <a:r>
              <a:rPr lang="fr-FR" err="1"/>
              <a:t>volupta</a:t>
            </a:r>
            <a:r>
              <a:rPr lang="fr-FR"/>
              <a:t> </a:t>
            </a:r>
            <a:r>
              <a:rPr lang="fr-FR" err="1"/>
              <a:t>voluptiist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alit</a:t>
            </a:r>
            <a:r>
              <a:rPr lang="fr-FR"/>
              <a:t> </a:t>
            </a:r>
            <a:r>
              <a:rPr lang="fr-FR" err="1"/>
              <a:t>quatectur</a:t>
            </a:r>
            <a:r>
              <a:rPr lang="fr-FR"/>
              <a:t>. Ut </a:t>
            </a:r>
            <a:r>
              <a:rPr lang="fr-FR" err="1"/>
              <a:t>dolorem</a:t>
            </a:r>
            <a:r>
              <a:rPr lang="fr-FR"/>
              <a:t> </a:t>
            </a:r>
            <a:r>
              <a:rPr lang="fr-FR" err="1"/>
              <a:t>landistem</a:t>
            </a:r>
            <a:r>
              <a:rPr lang="fr-FR"/>
              <a:t> </a:t>
            </a:r>
            <a:r>
              <a:rPr lang="fr-FR" err="1"/>
              <a:t>liquam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verent</a:t>
            </a:r>
            <a:r>
              <a:rPr lang="fr-FR"/>
              <a:t> moles dolo </a:t>
            </a:r>
            <a:r>
              <a:rPr lang="fr-FR" err="1"/>
              <a:t>molupta</a:t>
            </a:r>
            <a:r>
              <a:rPr lang="fr-FR"/>
              <a:t> que </a:t>
            </a:r>
            <a:r>
              <a:rPr lang="fr-FR" err="1"/>
              <a:t>volorerciae</a:t>
            </a:r>
            <a:r>
              <a:rPr lang="fr-FR"/>
              <a:t> </a:t>
            </a:r>
            <a:r>
              <a:rPr lang="fr-FR" err="1"/>
              <a:t>ipid</a:t>
            </a:r>
            <a:r>
              <a:rPr lang="fr-FR"/>
              <a:t> </a:t>
            </a:r>
            <a:r>
              <a:rPr lang="fr-FR" err="1"/>
              <a:t>molorpori</a:t>
            </a:r>
            <a:r>
              <a:rPr lang="fr-FR"/>
              <a:t> </a:t>
            </a:r>
            <a:r>
              <a:rPr lang="fr-FR" err="1"/>
              <a:t>sim</a:t>
            </a:r>
            <a:r>
              <a:rPr lang="fr-FR"/>
              <a:t> et </a:t>
            </a:r>
            <a:r>
              <a:rPr lang="fr-FR" err="1"/>
              <a:t>hariate</a:t>
            </a:r>
            <a:r>
              <a:rPr lang="fr-FR"/>
              <a:t> </a:t>
            </a:r>
            <a:r>
              <a:rPr lang="fr-FR" err="1"/>
              <a:t>mporro</a:t>
            </a:r>
            <a:r>
              <a:rPr lang="fr-FR"/>
              <a:t> et </a:t>
            </a:r>
            <a:r>
              <a:rPr lang="fr-FR" err="1"/>
              <a:t>reperit</a:t>
            </a:r>
            <a:r>
              <a:rPr lang="fr-FR"/>
              <a:t>. Arum </a:t>
            </a:r>
            <a:r>
              <a:rPr lang="fr-FR" err="1"/>
              <a:t>quam</a:t>
            </a:r>
            <a:r>
              <a:rPr lang="fr-FR"/>
              <a:t> ut </a:t>
            </a:r>
            <a:r>
              <a:rPr lang="fr-FR" err="1"/>
              <a:t>voluptas</a:t>
            </a:r>
            <a:r>
              <a:rPr lang="fr-FR"/>
              <a:t> </a:t>
            </a:r>
            <a:r>
              <a:rPr lang="fr-FR" err="1"/>
              <a:t>pratur</a:t>
            </a:r>
            <a:r>
              <a:rPr lang="fr-FR"/>
              <a:t>, </a:t>
            </a:r>
            <a:r>
              <a:rPr lang="fr-FR" err="1"/>
              <a:t>quati</a:t>
            </a:r>
            <a:r>
              <a:rPr lang="fr-FR"/>
              <a:t> </a:t>
            </a:r>
            <a:r>
              <a:rPr lang="fr-FR" err="1"/>
              <a:t>ipsam</a:t>
            </a:r>
            <a:r>
              <a:rPr lang="fr-FR"/>
              <a:t> </a:t>
            </a:r>
            <a:r>
              <a:rPr lang="fr-FR" err="1"/>
              <a:t>vid</a:t>
            </a:r>
            <a:r>
              <a:rPr lang="fr-FR"/>
              <a:t> </a:t>
            </a:r>
            <a:r>
              <a:rPr lang="fr-FR" err="1"/>
              <a:t>maiorpos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que et </a:t>
            </a:r>
            <a:r>
              <a:rPr lang="fr-FR" err="1"/>
              <a:t>quis</a:t>
            </a:r>
            <a:r>
              <a:rPr lang="fr-FR"/>
              <a:t> dit, </a:t>
            </a:r>
            <a:r>
              <a:rPr lang="fr-FR" err="1"/>
              <a:t>sinvenita</a:t>
            </a:r>
            <a:r>
              <a:rPr lang="fr-FR"/>
              <a:t> </a:t>
            </a:r>
            <a:r>
              <a:rPr lang="fr-FR" err="1"/>
              <a:t>sequi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</a:t>
            </a:r>
            <a:r>
              <a:rPr lang="fr-FR" err="1"/>
              <a:t>liti</a:t>
            </a:r>
            <a:r>
              <a:rPr lang="fr-FR"/>
              <a:t> </a:t>
            </a:r>
            <a:r>
              <a:rPr lang="fr-FR" err="1"/>
              <a:t>ant.</a:t>
            </a:r>
            <a:r>
              <a:rPr lang="fr-FR"/>
              <a:t> Pa </a:t>
            </a:r>
            <a:r>
              <a:rPr lang="fr-FR" err="1"/>
              <a:t>nossimus</a:t>
            </a:r>
            <a:r>
              <a:rPr lang="fr-FR"/>
              <a:t> est, ni </a:t>
            </a:r>
            <a:r>
              <a:rPr lang="fr-FR" err="1"/>
              <a:t>opti</a:t>
            </a:r>
            <a:r>
              <a:rPr lang="fr-FR"/>
              <a:t> </a:t>
            </a:r>
            <a:r>
              <a:rPr lang="fr-FR" err="1"/>
              <a:t>dernatus</a:t>
            </a:r>
            <a:r>
              <a:rPr lang="fr-FR"/>
              <a:t> </a:t>
            </a:r>
            <a:r>
              <a:rPr lang="fr-FR" err="1"/>
              <a:t>doluptur</a:t>
            </a:r>
            <a:endParaRPr lang="fr-FR"/>
          </a:p>
        </p:txBody>
      </p:sp>
      <p:sp>
        <p:nvSpPr>
          <p:cNvPr id="6" name="Espace réservé pour une image  5">
            <a:extLst>
              <a:ext uri="{FF2B5EF4-FFF2-40B4-BE49-F238E27FC236}">
                <a16:creationId xmlns:a16="http://schemas.microsoft.com/office/drawing/2014/main" id="{F0D07322-2F5E-4D0A-9D5C-CADFE4A521C7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6557963" y="1652588"/>
            <a:ext cx="5107564" cy="4727575"/>
          </a:xfrm>
          <a:prstGeom prst="rect">
            <a:avLst/>
          </a:prstGeom>
          <a:pattFill prst="ltUpDiag">
            <a:fgClr>
              <a:schemeClr val="accent3"/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 sz="1800"/>
            </a:lvl1pPr>
          </a:lstStyle>
          <a:p>
            <a:endParaRPr lang="fr-FR"/>
          </a:p>
        </p:txBody>
      </p:sp>
      <p:pic>
        <p:nvPicPr>
          <p:cNvPr id="19" name="Image 18">
            <a:extLst>
              <a:ext uri="{FF2B5EF4-FFF2-40B4-BE49-F238E27FC236}">
                <a16:creationId xmlns:a16="http://schemas.microsoft.com/office/drawing/2014/main" id="{4BDDCB45-C2B1-4B43-8362-20FC62A77FC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255" y="258168"/>
            <a:ext cx="2392034" cy="1092961"/>
          </a:xfrm>
          <a:prstGeom prst="rect">
            <a:avLst/>
          </a:prstGeom>
        </p:spPr>
      </p:pic>
      <p:sp>
        <p:nvSpPr>
          <p:cNvPr id="18" name="Espace réservé du pied de page 4">
            <a:extLst>
              <a:ext uri="{FF2B5EF4-FFF2-40B4-BE49-F238E27FC236}">
                <a16:creationId xmlns:a16="http://schemas.microsoft.com/office/drawing/2014/main" id="{93CAA64A-A2A9-DE4D-B4D4-87FB4DFC49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20" name="Espace réservé du numéro de diapositive 5">
            <a:extLst>
              <a:ext uri="{FF2B5EF4-FFF2-40B4-BE49-F238E27FC236}">
                <a16:creationId xmlns:a16="http://schemas.microsoft.com/office/drawing/2014/main" id="{66266690-6C51-984C-B24C-D11C1E52FD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2C3DCDAD-1BAC-EB40-B931-1AF052BD7A3F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BA9B617-5923-744E-9171-4808E482FD69}"/>
              </a:ext>
            </a:extLst>
          </p:cNvPr>
          <p:cNvCxnSpPr>
            <a:cxnSpLocks/>
          </p:cNvCxnSpPr>
          <p:nvPr userDrawn="1"/>
        </p:nvCxnSpPr>
        <p:spPr>
          <a:xfrm>
            <a:off x="1168395" y="6204753"/>
            <a:ext cx="1263" cy="175393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space réservé du texte 13">
            <a:extLst>
              <a:ext uri="{FF2B5EF4-FFF2-40B4-BE49-F238E27FC236}">
                <a16:creationId xmlns:a16="http://schemas.microsoft.com/office/drawing/2014/main" id="{DD1C9203-3D91-8B4E-A279-CE4615EA33A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68394" y="1191680"/>
            <a:ext cx="4768577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Titre et la suite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05AA2A0B-E0AA-F445-A194-3CBD3E9ABBB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168394" y="1629842"/>
            <a:ext cx="3594674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</a:t>
            </a:r>
          </a:p>
        </p:txBody>
      </p:sp>
    </p:spTree>
    <p:extLst>
      <p:ext uri="{BB962C8B-B14F-4D97-AF65-F5344CB8AC3E}">
        <p14:creationId xmlns:p14="http://schemas.microsoft.com/office/powerpoint/2010/main" val="3111811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43010D97-1964-42FF-88C2-CBE61B24B49E}"/>
              </a:ext>
            </a:extLst>
          </p:cNvPr>
          <p:cNvSpPr/>
          <p:nvPr userDrawn="1"/>
        </p:nvSpPr>
        <p:spPr>
          <a:xfrm>
            <a:off x="172277" y="165652"/>
            <a:ext cx="11854071" cy="6526696"/>
          </a:xfrm>
          <a:prstGeom prst="rect">
            <a:avLst/>
          </a:prstGeom>
          <a:solidFill>
            <a:schemeClr val="bg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B49B901-C8BC-4EB1-AF27-9339D08846CD}"/>
              </a:ext>
            </a:extLst>
          </p:cNvPr>
          <p:cNvSpPr/>
          <p:nvPr userDrawn="1"/>
        </p:nvSpPr>
        <p:spPr>
          <a:xfrm>
            <a:off x="6557964" y="165653"/>
            <a:ext cx="5468383" cy="652669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space réservé du texte 13">
            <a:extLst>
              <a:ext uri="{FF2B5EF4-FFF2-40B4-BE49-F238E27FC236}">
                <a16:creationId xmlns:a16="http://schemas.microsoft.com/office/drawing/2014/main" id="{531B4920-29E8-4895-A74B-2AD408AB795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069160" y="2803456"/>
            <a:ext cx="4591583" cy="228790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« </a:t>
            </a:r>
            <a:r>
              <a:rPr lang="fr-FR" err="1"/>
              <a:t>Sum</a:t>
            </a:r>
            <a:r>
              <a:rPr lang="fr-FR"/>
              <a:t>, </a:t>
            </a:r>
            <a:r>
              <a:rPr lang="fr-FR" err="1"/>
              <a:t>odit</a:t>
            </a:r>
            <a:r>
              <a:rPr lang="fr-FR"/>
              <a:t> est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landeliqui</a:t>
            </a:r>
            <a:r>
              <a:rPr lang="fr-FR"/>
              <a:t> de non consent, </a:t>
            </a:r>
            <a:r>
              <a:rPr lang="fr-FR" err="1"/>
              <a:t>officid</a:t>
            </a:r>
            <a:r>
              <a:rPr lang="fr-FR"/>
              <a:t> ma </a:t>
            </a:r>
            <a:r>
              <a:rPr lang="fr-FR" err="1"/>
              <a:t>vere</a:t>
            </a:r>
            <a:r>
              <a:rPr lang="fr-FR"/>
              <a:t> </a:t>
            </a:r>
            <a:r>
              <a:rPr lang="fr-FR" err="1"/>
              <a:t>volores</a:t>
            </a:r>
            <a:r>
              <a:rPr lang="fr-FR"/>
              <a:t> </a:t>
            </a:r>
            <a:r>
              <a:rPr lang="fr-FR" err="1"/>
              <a:t>eumque</a:t>
            </a:r>
            <a:r>
              <a:rPr lang="fr-FR"/>
              <a:t> </a:t>
            </a:r>
            <a:r>
              <a:rPr lang="fr-FR" err="1"/>
              <a:t>perchit</a:t>
            </a:r>
            <a:r>
              <a:rPr lang="fr-FR"/>
              <a:t> </a:t>
            </a:r>
            <a:r>
              <a:rPr lang="fr-FR" err="1"/>
              <a:t>ea</a:t>
            </a:r>
            <a:r>
              <a:rPr lang="fr-FR"/>
              <a:t> </a:t>
            </a:r>
            <a:r>
              <a:rPr lang="fr-FR" err="1"/>
              <a:t>coremod</a:t>
            </a:r>
            <a:r>
              <a:rPr lang="fr-FR"/>
              <a:t> que </a:t>
            </a:r>
            <a:r>
              <a:rPr lang="fr-FR" err="1"/>
              <a:t>laborem</a:t>
            </a:r>
            <a:r>
              <a:rPr lang="fr-FR"/>
              <a:t>. »</a:t>
            </a:r>
          </a:p>
        </p:txBody>
      </p:sp>
      <p:sp>
        <p:nvSpPr>
          <p:cNvPr id="20" name="Espace réservé du texte 13">
            <a:extLst>
              <a:ext uri="{FF2B5EF4-FFF2-40B4-BE49-F238E27FC236}">
                <a16:creationId xmlns:a16="http://schemas.microsoft.com/office/drawing/2014/main" id="{B55DA781-E764-4BC9-87B3-E188FA1D9C4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067891" y="5092468"/>
            <a:ext cx="4592852" cy="45534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000" b="1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SOPHIE DURAND</a:t>
            </a:r>
            <a:br>
              <a:rPr lang="fr-FR"/>
            </a:br>
            <a:r>
              <a:rPr lang="fr-FR"/>
              <a:t>Lorem ipsum </a:t>
            </a:r>
            <a:r>
              <a:rPr lang="fr-FR" err="1"/>
              <a:t>deis</a:t>
            </a:r>
            <a:endParaRPr lang="fr-FR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FA5FDB8F-DDA4-450E-AC0F-8639D3329F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3920" y="217952"/>
            <a:ext cx="2467313" cy="1159744"/>
          </a:xfrm>
          <a:prstGeom prst="rect">
            <a:avLst/>
          </a:prstGeom>
        </p:spPr>
      </p:pic>
      <p:sp>
        <p:nvSpPr>
          <p:cNvPr id="25" name="Espace réservé du pied de page 4">
            <a:extLst>
              <a:ext uri="{FF2B5EF4-FFF2-40B4-BE49-F238E27FC236}">
                <a16:creationId xmlns:a16="http://schemas.microsoft.com/office/drawing/2014/main" id="{662764A1-7DA5-2D46-B5E0-A4E6B04839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26" name="Espace réservé du numéro de diapositive 5">
            <a:extLst>
              <a:ext uri="{FF2B5EF4-FFF2-40B4-BE49-F238E27FC236}">
                <a16:creationId xmlns:a16="http://schemas.microsoft.com/office/drawing/2014/main" id="{9DDB819C-545C-B345-AA24-B583A2C384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FB5D7FD4-528E-3D4C-82A8-2566C526C89D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FB608083-06A7-864C-98B1-DB041F498425}"/>
              </a:ext>
            </a:extLst>
          </p:cNvPr>
          <p:cNvCxnSpPr>
            <a:cxnSpLocks/>
          </p:cNvCxnSpPr>
          <p:nvPr userDrawn="1"/>
        </p:nvCxnSpPr>
        <p:spPr>
          <a:xfrm>
            <a:off x="1168395" y="6204753"/>
            <a:ext cx="1263" cy="175393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space réservé du texte 13">
            <a:extLst>
              <a:ext uri="{FF2B5EF4-FFF2-40B4-BE49-F238E27FC236}">
                <a16:creationId xmlns:a16="http://schemas.microsoft.com/office/drawing/2014/main" id="{4E17C15E-4C25-D14D-9607-764A50FD4E1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68394" y="1191680"/>
            <a:ext cx="4768577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bg2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Titre et la suite</a:t>
            </a:r>
          </a:p>
        </p:txBody>
      </p:sp>
      <p:sp>
        <p:nvSpPr>
          <p:cNvPr id="29" name="Espace réservé du texte 13">
            <a:extLst>
              <a:ext uri="{FF2B5EF4-FFF2-40B4-BE49-F238E27FC236}">
                <a16:creationId xmlns:a16="http://schemas.microsoft.com/office/drawing/2014/main" id="{EF4FD729-B1BD-A74E-AAC7-D9DCD682C1E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168394" y="1629842"/>
            <a:ext cx="3594674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</a:t>
            </a:r>
          </a:p>
        </p:txBody>
      </p:sp>
      <p:sp>
        <p:nvSpPr>
          <p:cNvPr id="31" name="Espace réservé du texte 4">
            <a:extLst>
              <a:ext uri="{FF2B5EF4-FFF2-40B4-BE49-F238E27FC236}">
                <a16:creationId xmlns:a16="http://schemas.microsoft.com/office/drawing/2014/main" id="{681C7509-8380-5846-86A4-D180067AC53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168394" y="2355273"/>
            <a:ext cx="5338417" cy="358197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Tor </a:t>
            </a:r>
            <a:r>
              <a:rPr lang="fr-FR" err="1"/>
              <a:t>sentneque</a:t>
            </a:r>
            <a:r>
              <a:rPr lang="fr-FR"/>
              <a:t> </a:t>
            </a:r>
            <a:r>
              <a:rPr lang="fr-FR" err="1"/>
              <a:t>prae</a:t>
            </a:r>
            <a:r>
              <a:rPr lang="fr-FR"/>
              <a:t> </a:t>
            </a:r>
            <a:r>
              <a:rPr lang="fr-FR" err="1"/>
              <a:t>eturias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. </a:t>
            </a:r>
            <a:r>
              <a:rPr lang="fr-FR" err="1"/>
              <a:t>Lorionet</a:t>
            </a:r>
            <a:r>
              <a:rPr lang="fr-FR"/>
              <a:t> </a:t>
            </a:r>
            <a:r>
              <a:rPr lang="fr-FR" err="1"/>
              <a:t>fuga.Name</a:t>
            </a:r>
            <a:r>
              <a:rPr lang="fr-FR"/>
              <a:t> </a:t>
            </a:r>
            <a:r>
              <a:rPr lang="fr-FR" err="1"/>
              <a:t>cus</a:t>
            </a:r>
            <a:r>
              <a:rPr lang="fr-FR"/>
              <a:t> </a:t>
            </a:r>
            <a:r>
              <a:rPr lang="fr-FR" err="1"/>
              <a:t>ullendi</a:t>
            </a:r>
            <a:r>
              <a:rPr lang="fr-FR"/>
              <a:t> </a:t>
            </a:r>
            <a:r>
              <a:rPr lang="fr-FR" err="1"/>
              <a:t>psuntibustia</a:t>
            </a:r>
            <a:r>
              <a:rPr lang="fr-FR"/>
              <a:t> </a:t>
            </a:r>
            <a:r>
              <a:rPr lang="fr-FR" err="1"/>
              <a:t>venis</a:t>
            </a:r>
            <a:r>
              <a:rPr lang="fr-FR"/>
              <a:t> </a:t>
            </a:r>
            <a:r>
              <a:rPr lang="fr-FR" err="1"/>
              <a:t>aut.Ruptaquias</a:t>
            </a:r>
            <a:r>
              <a:rPr lang="fr-FR"/>
              <a:t> </a:t>
            </a:r>
            <a:r>
              <a:rPr lang="fr-FR" err="1"/>
              <a:t>volore</a:t>
            </a:r>
            <a:r>
              <a:rPr lang="fr-FR"/>
              <a:t> et </a:t>
            </a:r>
            <a:r>
              <a:rPr lang="fr-FR" err="1"/>
              <a:t>exped</a:t>
            </a:r>
            <a:r>
              <a:rPr lang="fr-FR"/>
              <a:t> </a:t>
            </a:r>
            <a:r>
              <a:rPr lang="fr-FR" err="1"/>
              <a:t>maximet</a:t>
            </a:r>
            <a:r>
              <a:rPr lang="fr-FR"/>
              <a:t> post </a:t>
            </a:r>
            <a:r>
              <a:rPr lang="fr-FR" err="1"/>
              <a:t>iunt</a:t>
            </a:r>
            <a:r>
              <a:rPr lang="fr-FR"/>
              <a:t> </a:t>
            </a:r>
            <a:r>
              <a:rPr lang="fr-FR" err="1"/>
              <a:t>facium</a:t>
            </a:r>
            <a:r>
              <a:rPr lang="fr-FR"/>
              <a:t> </a:t>
            </a:r>
            <a:r>
              <a:rPr lang="fr-FR" err="1"/>
              <a:t>dipsunt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secae</a:t>
            </a:r>
            <a:r>
              <a:rPr lang="fr-FR"/>
              <a:t>. </a:t>
            </a:r>
            <a:r>
              <a:rPr lang="fr-FR" err="1"/>
              <a:t>Sum</a:t>
            </a:r>
            <a:r>
              <a:rPr lang="fr-FR"/>
              <a:t>, </a:t>
            </a:r>
            <a:r>
              <a:rPr lang="fr-FR" err="1"/>
              <a:t>odit</a:t>
            </a:r>
            <a:r>
              <a:rPr lang="fr-FR"/>
              <a:t> est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landeliqui</a:t>
            </a:r>
            <a:r>
              <a:rPr lang="fr-FR"/>
              <a:t> de non consent, </a:t>
            </a:r>
            <a:r>
              <a:rPr lang="fr-FR" err="1"/>
              <a:t>officid</a:t>
            </a:r>
            <a:r>
              <a:rPr lang="fr-FR"/>
              <a:t> ma </a:t>
            </a:r>
            <a:r>
              <a:rPr lang="fr-FR" err="1"/>
              <a:t>vere</a:t>
            </a:r>
            <a:r>
              <a:rPr lang="fr-FR"/>
              <a:t> </a:t>
            </a:r>
            <a:r>
              <a:rPr lang="fr-FR" err="1"/>
              <a:t>volores</a:t>
            </a:r>
            <a:r>
              <a:rPr lang="fr-FR"/>
              <a:t> </a:t>
            </a:r>
            <a:r>
              <a:rPr lang="fr-FR" err="1"/>
              <a:t>eumque</a:t>
            </a:r>
            <a:r>
              <a:rPr lang="fr-FR"/>
              <a:t> </a:t>
            </a:r>
            <a:r>
              <a:rPr lang="fr-FR" err="1"/>
              <a:t>perchit</a:t>
            </a:r>
            <a:r>
              <a:rPr lang="fr-FR"/>
              <a:t> </a:t>
            </a:r>
            <a:r>
              <a:rPr lang="fr-FR" err="1"/>
              <a:t>ea</a:t>
            </a:r>
            <a:r>
              <a:rPr lang="fr-FR"/>
              <a:t> </a:t>
            </a:r>
            <a:r>
              <a:rPr lang="fr-FR" err="1"/>
              <a:t>coremod</a:t>
            </a:r>
            <a:r>
              <a:rPr lang="fr-FR"/>
              <a:t> que </a:t>
            </a:r>
            <a:r>
              <a:rPr lang="fr-FR" err="1"/>
              <a:t>laborem</a:t>
            </a:r>
            <a:r>
              <a:rPr lang="fr-FR"/>
              <a:t>. Nam, </a:t>
            </a:r>
            <a:r>
              <a:rPr lang="fr-FR" err="1"/>
              <a:t>sum</a:t>
            </a:r>
            <a:r>
              <a:rPr lang="fr-FR"/>
              <a:t> ut </a:t>
            </a:r>
            <a:r>
              <a:rPr lang="fr-FR" err="1"/>
              <a:t>ut</a:t>
            </a:r>
            <a:r>
              <a:rPr lang="fr-FR"/>
              <a:t> labo. </a:t>
            </a:r>
            <a:r>
              <a:rPr lang="fr-FR" err="1"/>
              <a:t>Itassimus</a:t>
            </a:r>
            <a:r>
              <a:rPr lang="fr-FR"/>
              <a:t> ex et as </a:t>
            </a:r>
            <a:r>
              <a:rPr lang="fr-FR" err="1"/>
              <a:t>repe</a:t>
            </a:r>
            <a:r>
              <a:rPr lang="fr-FR"/>
              <a:t> di </a:t>
            </a:r>
            <a:r>
              <a:rPr lang="fr-FR" err="1"/>
              <a:t>quatiistem</a:t>
            </a:r>
            <a:r>
              <a:rPr lang="fr-FR"/>
              <a:t> </a:t>
            </a:r>
            <a:r>
              <a:rPr lang="fr-FR" err="1"/>
              <a:t>autatem</a:t>
            </a:r>
            <a:r>
              <a:rPr lang="fr-FR"/>
              <a:t> </a:t>
            </a:r>
            <a:r>
              <a:rPr lang="fr-FR" err="1"/>
              <a:t>possunt</a:t>
            </a:r>
            <a:r>
              <a:rPr lang="fr-FR"/>
              <a:t> </a:t>
            </a:r>
            <a:r>
              <a:rPr lang="fr-FR" err="1"/>
              <a:t>fugiae</a:t>
            </a:r>
            <a:r>
              <a:rPr lang="fr-FR"/>
              <a:t>. Mi, se </a:t>
            </a:r>
            <a:r>
              <a:rPr lang="fr-FR" err="1"/>
              <a:t>reperro</a:t>
            </a:r>
            <a:r>
              <a:rPr lang="fr-FR"/>
              <a:t> </a:t>
            </a:r>
            <a:r>
              <a:rPr lang="fr-FR" err="1"/>
              <a:t>quas</a:t>
            </a:r>
            <a:r>
              <a:rPr lang="fr-FR"/>
              <a:t> </a:t>
            </a:r>
            <a:r>
              <a:rPr lang="fr-FR" err="1"/>
              <a:t>nobita</a:t>
            </a:r>
            <a:r>
              <a:rPr lang="fr-FR"/>
              <a:t> </a:t>
            </a:r>
            <a:r>
              <a:rPr lang="fr-FR" err="1"/>
              <a:t>voluptatur</a:t>
            </a:r>
            <a:r>
              <a:rPr lang="fr-FR"/>
              <a:t> </a:t>
            </a:r>
            <a:r>
              <a:rPr lang="fr-FR" err="1"/>
              <a:t>moluptiore</a:t>
            </a:r>
            <a:r>
              <a:rPr lang="fr-FR"/>
              <a:t> ad </a:t>
            </a:r>
            <a:r>
              <a:rPr lang="fr-FR" err="1"/>
              <a:t>estiis</a:t>
            </a:r>
            <a:r>
              <a:rPr lang="fr-FR"/>
              <a:t> </a:t>
            </a:r>
            <a:r>
              <a:rPr lang="fr-FR" err="1"/>
              <a:t>volupta</a:t>
            </a:r>
            <a:r>
              <a:rPr lang="fr-FR"/>
              <a:t> </a:t>
            </a:r>
            <a:r>
              <a:rPr lang="fr-FR" err="1"/>
              <a:t>voluptiist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alit</a:t>
            </a:r>
            <a:r>
              <a:rPr lang="fr-FR"/>
              <a:t> </a:t>
            </a:r>
            <a:r>
              <a:rPr lang="fr-FR" err="1"/>
              <a:t>quatectur</a:t>
            </a:r>
            <a:r>
              <a:rPr lang="fr-FR"/>
              <a:t>. Ut </a:t>
            </a:r>
            <a:r>
              <a:rPr lang="fr-FR" err="1"/>
              <a:t>dolorem</a:t>
            </a:r>
            <a:r>
              <a:rPr lang="fr-FR"/>
              <a:t> </a:t>
            </a:r>
            <a:r>
              <a:rPr lang="fr-FR" err="1"/>
              <a:t>landistem</a:t>
            </a:r>
            <a:r>
              <a:rPr lang="fr-FR"/>
              <a:t> </a:t>
            </a:r>
            <a:r>
              <a:rPr lang="fr-FR" err="1"/>
              <a:t>liquam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verent</a:t>
            </a:r>
            <a:r>
              <a:rPr lang="fr-FR"/>
              <a:t> moles dolo </a:t>
            </a:r>
            <a:r>
              <a:rPr lang="fr-FR" err="1"/>
              <a:t>molupta</a:t>
            </a:r>
            <a:r>
              <a:rPr lang="fr-FR"/>
              <a:t> que </a:t>
            </a:r>
            <a:r>
              <a:rPr lang="fr-FR" err="1"/>
              <a:t>volorerciae</a:t>
            </a:r>
            <a:r>
              <a:rPr lang="fr-FR"/>
              <a:t> </a:t>
            </a:r>
            <a:r>
              <a:rPr lang="fr-FR" err="1"/>
              <a:t>ipid</a:t>
            </a:r>
            <a:r>
              <a:rPr lang="fr-FR"/>
              <a:t> </a:t>
            </a:r>
            <a:r>
              <a:rPr lang="fr-FR" err="1"/>
              <a:t>molorpori</a:t>
            </a:r>
            <a:r>
              <a:rPr lang="fr-FR"/>
              <a:t> </a:t>
            </a:r>
            <a:r>
              <a:rPr lang="fr-FR" err="1"/>
              <a:t>sim</a:t>
            </a:r>
            <a:r>
              <a:rPr lang="fr-FR"/>
              <a:t> et </a:t>
            </a:r>
            <a:r>
              <a:rPr lang="fr-FR" err="1"/>
              <a:t>hariate</a:t>
            </a:r>
            <a:r>
              <a:rPr lang="fr-FR"/>
              <a:t> </a:t>
            </a:r>
            <a:r>
              <a:rPr lang="fr-FR" err="1"/>
              <a:t>mporro</a:t>
            </a:r>
            <a:r>
              <a:rPr lang="fr-FR"/>
              <a:t> et </a:t>
            </a:r>
            <a:r>
              <a:rPr lang="fr-FR" err="1"/>
              <a:t>reperit</a:t>
            </a:r>
            <a:r>
              <a:rPr lang="fr-FR"/>
              <a:t>. Arum </a:t>
            </a:r>
            <a:r>
              <a:rPr lang="fr-FR" err="1"/>
              <a:t>quam</a:t>
            </a:r>
            <a:r>
              <a:rPr lang="fr-FR"/>
              <a:t> ut </a:t>
            </a:r>
            <a:r>
              <a:rPr lang="fr-FR" err="1"/>
              <a:t>voluptas</a:t>
            </a:r>
            <a:r>
              <a:rPr lang="fr-FR"/>
              <a:t> </a:t>
            </a:r>
            <a:r>
              <a:rPr lang="fr-FR" err="1"/>
              <a:t>pratur</a:t>
            </a:r>
            <a:r>
              <a:rPr lang="fr-FR"/>
              <a:t>, </a:t>
            </a:r>
            <a:r>
              <a:rPr lang="fr-FR" err="1"/>
              <a:t>quati</a:t>
            </a:r>
            <a:r>
              <a:rPr lang="fr-FR"/>
              <a:t> </a:t>
            </a:r>
            <a:r>
              <a:rPr lang="fr-FR" err="1"/>
              <a:t>ipsam</a:t>
            </a:r>
            <a:r>
              <a:rPr lang="fr-FR"/>
              <a:t> </a:t>
            </a:r>
            <a:r>
              <a:rPr lang="fr-FR" err="1"/>
              <a:t>vid</a:t>
            </a:r>
            <a:r>
              <a:rPr lang="fr-FR"/>
              <a:t> </a:t>
            </a:r>
            <a:r>
              <a:rPr lang="fr-FR" err="1"/>
              <a:t>maiorpos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que et </a:t>
            </a:r>
            <a:r>
              <a:rPr lang="fr-FR" err="1"/>
              <a:t>quis</a:t>
            </a:r>
            <a:r>
              <a:rPr lang="fr-FR"/>
              <a:t> dit, </a:t>
            </a:r>
            <a:r>
              <a:rPr lang="fr-FR" err="1"/>
              <a:t>sinvenita</a:t>
            </a:r>
            <a:r>
              <a:rPr lang="fr-FR"/>
              <a:t> </a:t>
            </a:r>
            <a:r>
              <a:rPr lang="fr-FR" err="1"/>
              <a:t>sequi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</a:t>
            </a:r>
            <a:r>
              <a:rPr lang="fr-FR" err="1"/>
              <a:t>liti</a:t>
            </a:r>
            <a:r>
              <a:rPr lang="fr-FR"/>
              <a:t> </a:t>
            </a:r>
            <a:r>
              <a:rPr lang="fr-FR" err="1"/>
              <a:t>ant.</a:t>
            </a:r>
            <a:r>
              <a:rPr lang="fr-FR"/>
              <a:t> Pa </a:t>
            </a:r>
            <a:r>
              <a:rPr lang="fr-FR" err="1"/>
              <a:t>nossimus</a:t>
            </a:r>
            <a:r>
              <a:rPr lang="fr-FR"/>
              <a:t> est, ni </a:t>
            </a:r>
            <a:r>
              <a:rPr lang="fr-FR" err="1"/>
              <a:t>opti</a:t>
            </a:r>
            <a:r>
              <a:rPr lang="fr-FR"/>
              <a:t> </a:t>
            </a:r>
            <a:r>
              <a:rPr lang="fr-FR" err="1"/>
              <a:t>dernatus</a:t>
            </a:r>
            <a:r>
              <a:rPr lang="fr-FR"/>
              <a:t> </a:t>
            </a:r>
            <a:r>
              <a:rPr lang="fr-FR" err="1"/>
              <a:t>doluptur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84360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43010D97-1964-42FF-88C2-CBE61B24B49E}"/>
              </a:ext>
            </a:extLst>
          </p:cNvPr>
          <p:cNvSpPr/>
          <p:nvPr userDrawn="1"/>
        </p:nvSpPr>
        <p:spPr>
          <a:xfrm>
            <a:off x="172277" y="165652"/>
            <a:ext cx="11854071" cy="6526696"/>
          </a:xfrm>
          <a:prstGeom prst="rect">
            <a:avLst/>
          </a:prstGeom>
          <a:solidFill>
            <a:schemeClr val="accent3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B49B901-C8BC-4EB1-AF27-9339D08846CD}"/>
              </a:ext>
            </a:extLst>
          </p:cNvPr>
          <p:cNvSpPr/>
          <p:nvPr userDrawn="1"/>
        </p:nvSpPr>
        <p:spPr>
          <a:xfrm>
            <a:off x="6557964" y="165653"/>
            <a:ext cx="5468383" cy="652669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space réservé du texte 4">
            <a:extLst>
              <a:ext uri="{FF2B5EF4-FFF2-40B4-BE49-F238E27FC236}">
                <a16:creationId xmlns:a16="http://schemas.microsoft.com/office/drawing/2014/main" id="{488F9576-B3A6-4962-997B-0440EEE9228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168394" y="2355273"/>
            <a:ext cx="5338417" cy="358197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Tor </a:t>
            </a:r>
            <a:r>
              <a:rPr lang="fr-FR" err="1"/>
              <a:t>sentneque</a:t>
            </a:r>
            <a:r>
              <a:rPr lang="fr-FR"/>
              <a:t> </a:t>
            </a:r>
            <a:r>
              <a:rPr lang="fr-FR" err="1"/>
              <a:t>prae</a:t>
            </a:r>
            <a:r>
              <a:rPr lang="fr-FR"/>
              <a:t> </a:t>
            </a:r>
            <a:r>
              <a:rPr lang="fr-FR" err="1"/>
              <a:t>eturias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. </a:t>
            </a:r>
            <a:r>
              <a:rPr lang="fr-FR" err="1"/>
              <a:t>Lorionet</a:t>
            </a:r>
            <a:r>
              <a:rPr lang="fr-FR"/>
              <a:t> </a:t>
            </a:r>
            <a:r>
              <a:rPr lang="fr-FR" err="1"/>
              <a:t>fuga.Name</a:t>
            </a:r>
            <a:r>
              <a:rPr lang="fr-FR"/>
              <a:t> </a:t>
            </a:r>
            <a:r>
              <a:rPr lang="fr-FR" err="1"/>
              <a:t>cus</a:t>
            </a:r>
            <a:r>
              <a:rPr lang="fr-FR"/>
              <a:t> </a:t>
            </a:r>
            <a:r>
              <a:rPr lang="fr-FR" err="1"/>
              <a:t>ullendi</a:t>
            </a:r>
            <a:r>
              <a:rPr lang="fr-FR"/>
              <a:t> </a:t>
            </a:r>
            <a:r>
              <a:rPr lang="fr-FR" err="1"/>
              <a:t>psuntibustia</a:t>
            </a:r>
            <a:r>
              <a:rPr lang="fr-FR"/>
              <a:t> </a:t>
            </a:r>
            <a:r>
              <a:rPr lang="fr-FR" err="1"/>
              <a:t>venis</a:t>
            </a:r>
            <a:r>
              <a:rPr lang="fr-FR"/>
              <a:t> </a:t>
            </a:r>
            <a:r>
              <a:rPr lang="fr-FR" err="1"/>
              <a:t>aut.Ruptaquias</a:t>
            </a:r>
            <a:r>
              <a:rPr lang="fr-FR"/>
              <a:t> </a:t>
            </a:r>
            <a:r>
              <a:rPr lang="fr-FR" err="1"/>
              <a:t>volore</a:t>
            </a:r>
            <a:r>
              <a:rPr lang="fr-FR"/>
              <a:t> et </a:t>
            </a:r>
            <a:r>
              <a:rPr lang="fr-FR" err="1"/>
              <a:t>exped</a:t>
            </a:r>
            <a:r>
              <a:rPr lang="fr-FR"/>
              <a:t> </a:t>
            </a:r>
            <a:r>
              <a:rPr lang="fr-FR" err="1"/>
              <a:t>maximet</a:t>
            </a:r>
            <a:r>
              <a:rPr lang="fr-FR"/>
              <a:t> post </a:t>
            </a:r>
            <a:r>
              <a:rPr lang="fr-FR" err="1"/>
              <a:t>iunt</a:t>
            </a:r>
            <a:r>
              <a:rPr lang="fr-FR"/>
              <a:t> </a:t>
            </a:r>
            <a:r>
              <a:rPr lang="fr-FR" err="1"/>
              <a:t>facium</a:t>
            </a:r>
            <a:r>
              <a:rPr lang="fr-FR"/>
              <a:t> </a:t>
            </a:r>
            <a:r>
              <a:rPr lang="fr-FR" err="1"/>
              <a:t>dipsunt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secae</a:t>
            </a:r>
            <a:r>
              <a:rPr lang="fr-FR"/>
              <a:t>. </a:t>
            </a:r>
            <a:r>
              <a:rPr lang="fr-FR" err="1"/>
              <a:t>Sum</a:t>
            </a:r>
            <a:r>
              <a:rPr lang="fr-FR"/>
              <a:t>, </a:t>
            </a:r>
            <a:r>
              <a:rPr lang="fr-FR" err="1"/>
              <a:t>odit</a:t>
            </a:r>
            <a:r>
              <a:rPr lang="fr-FR"/>
              <a:t> est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landeliqui</a:t>
            </a:r>
            <a:r>
              <a:rPr lang="fr-FR"/>
              <a:t> de non consent, </a:t>
            </a:r>
            <a:r>
              <a:rPr lang="fr-FR" err="1"/>
              <a:t>officid</a:t>
            </a:r>
            <a:r>
              <a:rPr lang="fr-FR"/>
              <a:t> ma </a:t>
            </a:r>
            <a:r>
              <a:rPr lang="fr-FR" err="1"/>
              <a:t>vere</a:t>
            </a:r>
            <a:r>
              <a:rPr lang="fr-FR"/>
              <a:t> </a:t>
            </a:r>
            <a:r>
              <a:rPr lang="fr-FR" err="1"/>
              <a:t>volores</a:t>
            </a:r>
            <a:r>
              <a:rPr lang="fr-FR"/>
              <a:t> </a:t>
            </a:r>
            <a:r>
              <a:rPr lang="fr-FR" err="1"/>
              <a:t>eumque</a:t>
            </a:r>
            <a:r>
              <a:rPr lang="fr-FR"/>
              <a:t> </a:t>
            </a:r>
            <a:r>
              <a:rPr lang="fr-FR" err="1"/>
              <a:t>perchit</a:t>
            </a:r>
            <a:r>
              <a:rPr lang="fr-FR"/>
              <a:t> </a:t>
            </a:r>
            <a:r>
              <a:rPr lang="fr-FR" err="1"/>
              <a:t>ea</a:t>
            </a:r>
            <a:r>
              <a:rPr lang="fr-FR"/>
              <a:t> </a:t>
            </a:r>
            <a:r>
              <a:rPr lang="fr-FR" err="1"/>
              <a:t>coremod</a:t>
            </a:r>
            <a:r>
              <a:rPr lang="fr-FR"/>
              <a:t> que </a:t>
            </a:r>
            <a:r>
              <a:rPr lang="fr-FR" err="1"/>
              <a:t>laborem</a:t>
            </a:r>
            <a:r>
              <a:rPr lang="fr-FR"/>
              <a:t>. Nam, </a:t>
            </a:r>
            <a:r>
              <a:rPr lang="fr-FR" err="1"/>
              <a:t>sum</a:t>
            </a:r>
            <a:r>
              <a:rPr lang="fr-FR"/>
              <a:t> ut </a:t>
            </a:r>
            <a:r>
              <a:rPr lang="fr-FR" err="1"/>
              <a:t>ut</a:t>
            </a:r>
            <a:r>
              <a:rPr lang="fr-FR"/>
              <a:t> labo. </a:t>
            </a:r>
            <a:r>
              <a:rPr lang="fr-FR" err="1"/>
              <a:t>Itassimus</a:t>
            </a:r>
            <a:r>
              <a:rPr lang="fr-FR"/>
              <a:t> ex et as </a:t>
            </a:r>
            <a:r>
              <a:rPr lang="fr-FR" err="1"/>
              <a:t>repe</a:t>
            </a:r>
            <a:r>
              <a:rPr lang="fr-FR"/>
              <a:t> di </a:t>
            </a:r>
            <a:r>
              <a:rPr lang="fr-FR" err="1"/>
              <a:t>quatiistem</a:t>
            </a:r>
            <a:r>
              <a:rPr lang="fr-FR"/>
              <a:t> </a:t>
            </a:r>
            <a:r>
              <a:rPr lang="fr-FR" err="1"/>
              <a:t>autatem</a:t>
            </a:r>
            <a:r>
              <a:rPr lang="fr-FR"/>
              <a:t> </a:t>
            </a:r>
            <a:r>
              <a:rPr lang="fr-FR" err="1"/>
              <a:t>possunt</a:t>
            </a:r>
            <a:r>
              <a:rPr lang="fr-FR"/>
              <a:t> </a:t>
            </a:r>
            <a:r>
              <a:rPr lang="fr-FR" err="1"/>
              <a:t>fugiae</a:t>
            </a:r>
            <a:r>
              <a:rPr lang="fr-FR"/>
              <a:t>. Mi, se </a:t>
            </a:r>
            <a:r>
              <a:rPr lang="fr-FR" err="1"/>
              <a:t>reperro</a:t>
            </a:r>
            <a:r>
              <a:rPr lang="fr-FR"/>
              <a:t> </a:t>
            </a:r>
            <a:r>
              <a:rPr lang="fr-FR" err="1"/>
              <a:t>quas</a:t>
            </a:r>
            <a:r>
              <a:rPr lang="fr-FR"/>
              <a:t> </a:t>
            </a:r>
            <a:r>
              <a:rPr lang="fr-FR" err="1"/>
              <a:t>nobita</a:t>
            </a:r>
            <a:r>
              <a:rPr lang="fr-FR"/>
              <a:t> </a:t>
            </a:r>
            <a:r>
              <a:rPr lang="fr-FR" err="1"/>
              <a:t>voluptatur</a:t>
            </a:r>
            <a:r>
              <a:rPr lang="fr-FR"/>
              <a:t> </a:t>
            </a:r>
            <a:r>
              <a:rPr lang="fr-FR" err="1"/>
              <a:t>moluptiore</a:t>
            </a:r>
            <a:r>
              <a:rPr lang="fr-FR"/>
              <a:t> ad </a:t>
            </a:r>
            <a:r>
              <a:rPr lang="fr-FR" err="1"/>
              <a:t>estiis</a:t>
            </a:r>
            <a:r>
              <a:rPr lang="fr-FR"/>
              <a:t> </a:t>
            </a:r>
            <a:r>
              <a:rPr lang="fr-FR" err="1"/>
              <a:t>volupta</a:t>
            </a:r>
            <a:r>
              <a:rPr lang="fr-FR"/>
              <a:t> </a:t>
            </a:r>
            <a:r>
              <a:rPr lang="fr-FR" err="1"/>
              <a:t>voluptiist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alit</a:t>
            </a:r>
            <a:r>
              <a:rPr lang="fr-FR"/>
              <a:t> </a:t>
            </a:r>
            <a:r>
              <a:rPr lang="fr-FR" err="1"/>
              <a:t>quatectur</a:t>
            </a:r>
            <a:r>
              <a:rPr lang="fr-FR"/>
              <a:t>. Ut </a:t>
            </a:r>
            <a:r>
              <a:rPr lang="fr-FR" err="1"/>
              <a:t>dolorem</a:t>
            </a:r>
            <a:r>
              <a:rPr lang="fr-FR"/>
              <a:t> </a:t>
            </a:r>
            <a:r>
              <a:rPr lang="fr-FR" err="1"/>
              <a:t>landistem</a:t>
            </a:r>
            <a:r>
              <a:rPr lang="fr-FR"/>
              <a:t> </a:t>
            </a:r>
            <a:r>
              <a:rPr lang="fr-FR" err="1"/>
              <a:t>liquam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verent</a:t>
            </a:r>
            <a:r>
              <a:rPr lang="fr-FR"/>
              <a:t> moles dolo </a:t>
            </a:r>
            <a:r>
              <a:rPr lang="fr-FR" err="1"/>
              <a:t>molupta</a:t>
            </a:r>
            <a:r>
              <a:rPr lang="fr-FR"/>
              <a:t> que </a:t>
            </a:r>
            <a:r>
              <a:rPr lang="fr-FR" err="1"/>
              <a:t>volorerciae</a:t>
            </a:r>
            <a:r>
              <a:rPr lang="fr-FR"/>
              <a:t> </a:t>
            </a:r>
            <a:r>
              <a:rPr lang="fr-FR" err="1"/>
              <a:t>ipid</a:t>
            </a:r>
            <a:r>
              <a:rPr lang="fr-FR"/>
              <a:t> </a:t>
            </a:r>
            <a:r>
              <a:rPr lang="fr-FR" err="1"/>
              <a:t>molorpori</a:t>
            </a:r>
            <a:r>
              <a:rPr lang="fr-FR"/>
              <a:t> </a:t>
            </a:r>
            <a:r>
              <a:rPr lang="fr-FR" err="1"/>
              <a:t>sim</a:t>
            </a:r>
            <a:r>
              <a:rPr lang="fr-FR"/>
              <a:t> et </a:t>
            </a:r>
            <a:r>
              <a:rPr lang="fr-FR" err="1"/>
              <a:t>hariate</a:t>
            </a:r>
            <a:r>
              <a:rPr lang="fr-FR"/>
              <a:t> </a:t>
            </a:r>
            <a:r>
              <a:rPr lang="fr-FR" err="1"/>
              <a:t>mporro</a:t>
            </a:r>
            <a:r>
              <a:rPr lang="fr-FR"/>
              <a:t> et </a:t>
            </a:r>
            <a:r>
              <a:rPr lang="fr-FR" err="1"/>
              <a:t>reperit</a:t>
            </a:r>
            <a:r>
              <a:rPr lang="fr-FR"/>
              <a:t>. Arum </a:t>
            </a:r>
            <a:r>
              <a:rPr lang="fr-FR" err="1"/>
              <a:t>quam</a:t>
            </a:r>
            <a:r>
              <a:rPr lang="fr-FR"/>
              <a:t> ut </a:t>
            </a:r>
            <a:r>
              <a:rPr lang="fr-FR" err="1"/>
              <a:t>voluptas</a:t>
            </a:r>
            <a:r>
              <a:rPr lang="fr-FR"/>
              <a:t> </a:t>
            </a:r>
            <a:r>
              <a:rPr lang="fr-FR" err="1"/>
              <a:t>pratur</a:t>
            </a:r>
            <a:r>
              <a:rPr lang="fr-FR"/>
              <a:t>, </a:t>
            </a:r>
            <a:r>
              <a:rPr lang="fr-FR" err="1"/>
              <a:t>quati</a:t>
            </a:r>
            <a:r>
              <a:rPr lang="fr-FR"/>
              <a:t> </a:t>
            </a:r>
            <a:r>
              <a:rPr lang="fr-FR" err="1"/>
              <a:t>ipsam</a:t>
            </a:r>
            <a:r>
              <a:rPr lang="fr-FR"/>
              <a:t> </a:t>
            </a:r>
            <a:r>
              <a:rPr lang="fr-FR" err="1"/>
              <a:t>vid</a:t>
            </a:r>
            <a:r>
              <a:rPr lang="fr-FR"/>
              <a:t> </a:t>
            </a:r>
            <a:r>
              <a:rPr lang="fr-FR" err="1"/>
              <a:t>maiorpos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que et </a:t>
            </a:r>
            <a:r>
              <a:rPr lang="fr-FR" err="1"/>
              <a:t>quis</a:t>
            </a:r>
            <a:r>
              <a:rPr lang="fr-FR"/>
              <a:t> dit, </a:t>
            </a:r>
            <a:r>
              <a:rPr lang="fr-FR" err="1"/>
              <a:t>sinvenita</a:t>
            </a:r>
            <a:r>
              <a:rPr lang="fr-FR"/>
              <a:t> </a:t>
            </a:r>
            <a:r>
              <a:rPr lang="fr-FR" err="1"/>
              <a:t>sequi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</a:t>
            </a:r>
            <a:r>
              <a:rPr lang="fr-FR" err="1"/>
              <a:t>liti</a:t>
            </a:r>
            <a:r>
              <a:rPr lang="fr-FR"/>
              <a:t> </a:t>
            </a:r>
            <a:r>
              <a:rPr lang="fr-FR" err="1"/>
              <a:t>ant.</a:t>
            </a:r>
            <a:r>
              <a:rPr lang="fr-FR"/>
              <a:t> Pa </a:t>
            </a:r>
            <a:r>
              <a:rPr lang="fr-FR" err="1"/>
              <a:t>nossimus</a:t>
            </a:r>
            <a:r>
              <a:rPr lang="fr-FR"/>
              <a:t> est, ni </a:t>
            </a:r>
            <a:r>
              <a:rPr lang="fr-FR" err="1"/>
              <a:t>opti</a:t>
            </a:r>
            <a:r>
              <a:rPr lang="fr-FR"/>
              <a:t> </a:t>
            </a:r>
            <a:r>
              <a:rPr lang="fr-FR" err="1"/>
              <a:t>dernatus</a:t>
            </a:r>
            <a:r>
              <a:rPr lang="fr-FR"/>
              <a:t> </a:t>
            </a:r>
            <a:r>
              <a:rPr lang="fr-FR" err="1"/>
              <a:t>doluptur</a:t>
            </a:r>
            <a:endParaRPr lang="fr-FR"/>
          </a:p>
        </p:txBody>
      </p:sp>
      <p:sp>
        <p:nvSpPr>
          <p:cNvPr id="19" name="Espace réservé du texte 13">
            <a:extLst>
              <a:ext uri="{FF2B5EF4-FFF2-40B4-BE49-F238E27FC236}">
                <a16:creationId xmlns:a16="http://schemas.microsoft.com/office/drawing/2014/main" id="{531B4920-29E8-4895-A74B-2AD408AB795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069160" y="2871696"/>
            <a:ext cx="3364553" cy="96183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6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12,69 %</a:t>
            </a:r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DD864354-32C1-4F15-909E-DE28CACD5A6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062535" y="3833530"/>
            <a:ext cx="3371178" cy="69752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de non consent, </a:t>
            </a:r>
            <a:r>
              <a:rPr lang="fr-FR" err="1"/>
              <a:t>officid</a:t>
            </a:r>
            <a:r>
              <a:rPr lang="fr-FR"/>
              <a:t> ma </a:t>
            </a:r>
            <a:r>
              <a:rPr lang="fr-FR" err="1"/>
              <a:t>vere</a:t>
            </a:r>
            <a:r>
              <a:rPr lang="fr-FR"/>
              <a:t> </a:t>
            </a:r>
            <a:r>
              <a:rPr lang="fr-FR" err="1"/>
              <a:t>volores</a:t>
            </a:r>
            <a:r>
              <a:rPr lang="fr-FR"/>
              <a:t> </a:t>
            </a:r>
            <a:r>
              <a:rPr lang="fr-FR" err="1"/>
              <a:t>eumque</a:t>
            </a:r>
            <a:r>
              <a:rPr lang="fr-FR"/>
              <a:t> </a:t>
            </a:r>
            <a:r>
              <a:rPr lang="fr-FR" err="1"/>
              <a:t>perchit</a:t>
            </a:r>
            <a:r>
              <a:rPr lang="fr-FR"/>
              <a:t> </a:t>
            </a:r>
            <a:r>
              <a:rPr lang="fr-FR" err="1"/>
              <a:t>ea</a:t>
            </a:r>
            <a:r>
              <a:rPr lang="fr-FR"/>
              <a:t> </a:t>
            </a:r>
            <a:r>
              <a:rPr lang="fr-FR" err="1"/>
              <a:t>coremod</a:t>
            </a:r>
            <a:r>
              <a:rPr lang="fr-FR"/>
              <a:t> que </a:t>
            </a:r>
            <a:r>
              <a:rPr lang="fr-FR" err="1"/>
              <a:t>laborem</a:t>
            </a:r>
            <a:endParaRPr lang="fr-FR"/>
          </a:p>
        </p:txBody>
      </p:sp>
      <p:pic>
        <p:nvPicPr>
          <p:cNvPr id="26" name="Image 25">
            <a:extLst>
              <a:ext uri="{FF2B5EF4-FFF2-40B4-BE49-F238E27FC236}">
                <a16:creationId xmlns:a16="http://schemas.microsoft.com/office/drawing/2014/main" id="{D74C5D1D-8C94-4433-84E0-127CCEFDE4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3920" y="217952"/>
            <a:ext cx="2467313" cy="1159744"/>
          </a:xfrm>
          <a:prstGeom prst="rect">
            <a:avLst/>
          </a:prstGeom>
        </p:spPr>
      </p:pic>
      <p:sp>
        <p:nvSpPr>
          <p:cNvPr id="20" name="Espace réservé du pied de page 4">
            <a:extLst>
              <a:ext uri="{FF2B5EF4-FFF2-40B4-BE49-F238E27FC236}">
                <a16:creationId xmlns:a16="http://schemas.microsoft.com/office/drawing/2014/main" id="{AAC79E5C-CF83-AB4C-B216-FF6CBF122A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25" name="Espace réservé du numéro de diapositive 5">
            <a:extLst>
              <a:ext uri="{FF2B5EF4-FFF2-40B4-BE49-F238E27FC236}">
                <a16:creationId xmlns:a16="http://schemas.microsoft.com/office/drawing/2014/main" id="{B1ED2249-730A-7442-ADE3-36A8D1B0B0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E2701DB4-FCAC-2746-8311-BEBA3CF4F28D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E1FAD8D9-A6F4-7241-BF86-2BA1EDBA3168}"/>
              </a:ext>
            </a:extLst>
          </p:cNvPr>
          <p:cNvCxnSpPr>
            <a:cxnSpLocks/>
          </p:cNvCxnSpPr>
          <p:nvPr userDrawn="1"/>
        </p:nvCxnSpPr>
        <p:spPr>
          <a:xfrm>
            <a:off x="1168395" y="6204753"/>
            <a:ext cx="1263" cy="175393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space réservé du texte 13">
            <a:extLst>
              <a:ext uri="{FF2B5EF4-FFF2-40B4-BE49-F238E27FC236}">
                <a16:creationId xmlns:a16="http://schemas.microsoft.com/office/drawing/2014/main" id="{BDD0EC72-7922-784C-AA71-9597C6A60E1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68394" y="1191680"/>
            <a:ext cx="4768577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accent3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Titre et la suite</a:t>
            </a:r>
          </a:p>
        </p:txBody>
      </p:sp>
      <p:sp>
        <p:nvSpPr>
          <p:cNvPr id="29" name="Espace réservé du texte 13">
            <a:extLst>
              <a:ext uri="{FF2B5EF4-FFF2-40B4-BE49-F238E27FC236}">
                <a16:creationId xmlns:a16="http://schemas.microsoft.com/office/drawing/2014/main" id="{F77AEDDB-F94D-B14F-803A-2B7546A951B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168394" y="1629842"/>
            <a:ext cx="3594674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</a:t>
            </a:r>
          </a:p>
        </p:txBody>
      </p:sp>
    </p:spTree>
    <p:extLst>
      <p:ext uri="{BB962C8B-B14F-4D97-AF65-F5344CB8AC3E}">
        <p14:creationId xmlns:p14="http://schemas.microsoft.com/office/powerpoint/2010/main" val="40854763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E7906FB-008E-4FE4-AF55-9D8E8ADFED12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136525" y="142875"/>
            <a:ext cx="11901488" cy="65246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3" name="Espace réservé du texte 13">
            <a:extLst>
              <a:ext uri="{FF2B5EF4-FFF2-40B4-BE49-F238E27FC236}">
                <a16:creationId xmlns:a16="http://schemas.microsoft.com/office/drawing/2014/main" id="{7464027D-879C-4B22-8DBF-A545F769640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168396" y="1213492"/>
            <a:ext cx="2755336" cy="347199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« </a:t>
            </a:r>
            <a:r>
              <a:rPr lang="fr-FR" err="1"/>
              <a:t>Sum</a:t>
            </a:r>
            <a:r>
              <a:rPr lang="fr-FR"/>
              <a:t>, </a:t>
            </a:r>
            <a:r>
              <a:rPr lang="fr-FR" err="1"/>
              <a:t>odit</a:t>
            </a:r>
            <a:r>
              <a:rPr lang="fr-FR"/>
              <a:t> est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landeliqui</a:t>
            </a:r>
            <a:r>
              <a:rPr lang="fr-FR"/>
              <a:t> de non consent, </a:t>
            </a:r>
            <a:r>
              <a:rPr lang="fr-FR" err="1"/>
              <a:t>officid</a:t>
            </a:r>
            <a:r>
              <a:rPr lang="fr-FR"/>
              <a:t> ma </a:t>
            </a:r>
            <a:r>
              <a:rPr lang="fr-FR" err="1"/>
              <a:t>vere</a:t>
            </a:r>
            <a:r>
              <a:rPr lang="fr-FR"/>
              <a:t> </a:t>
            </a:r>
            <a:r>
              <a:rPr lang="fr-FR" err="1"/>
              <a:t>volores</a:t>
            </a:r>
            <a:r>
              <a:rPr lang="fr-FR"/>
              <a:t> </a:t>
            </a:r>
            <a:r>
              <a:rPr lang="fr-FR" err="1"/>
              <a:t>eumque</a:t>
            </a:r>
            <a:r>
              <a:rPr lang="fr-FR"/>
              <a:t> </a:t>
            </a:r>
            <a:r>
              <a:rPr lang="fr-FR" err="1"/>
              <a:t>perchit</a:t>
            </a:r>
            <a:r>
              <a:rPr lang="fr-FR"/>
              <a:t> </a:t>
            </a:r>
            <a:r>
              <a:rPr lang="fr-FR" err="1"/>
              <a:t>ea</a:t>
            </a:r>
            <a:r>
              <a:rPr lang="fr-FR"/>
              <a:t> </a:t>
            </a:r>
            <a:r>
              <a:rPr lang="fr-FR" err="1"/>
              <a:t>coremod</a:t>
            </a:r>
            <a:r>
              <a:rPr lang="fr-FR"/>
              <a:t> que </a:t>
            </a:r>
            <a:r>
              <a:rPr lang="fr-FR" err="1"/>
              <a:t>laborem</a:t>
            </a:r>
            <a:r>
              <a:rPr lang="fr-FR"/>
              <a:t>. »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FD483392-7F61-4E97-AC6C-5B9E4BCD029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68395" y="4713953"/>
            <a:ext cx="2755333" cy="45534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000" b="1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SOPHIE DURAND</a:t>
            </a:r>
            <a:br>
              <a:rPr lang="fr-FR"/>
            </a:br>
            <a:r>
              <a:rPr lang="fr-FR"/>
              <a:t>Lorem ipsum </a:t>
            </a:r>
            <a:r>
              <a:rPr lang="fr-FR" err="1"/>
              <a:t>deis</a:t>
            </a:r>
            <a:endParaRPr lang="fr-FR"/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A5D21E3A-FA93-444E-A650-A5E20BBE255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3920" y="217952"/>
            <a:ext cx="2467313" cy="1159744"/>
          </a:xfrm>
          <a:prstGeom prst="rect">
            <a:avLst/>
          </a:prstGeom>
        </p:spPr>
      </p:pic>
      <p:sp>
        <p:nvSpPr>
          <p:cNvPr id="10" name="Espace réservé du pied de page 4">
            <a:extLst>
              <a:ext uri="{FF2B5EF4-FFF2-40B4-BE49-F238E27FC236}">
                <a16:creationId xmlns:a16="http://schemas.microsoft.com/office/drawing/2014/main" id="{D1B267DA-E5CA-CE4C-9D08-70A9E2A6C1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11" name="Espace réservé du numéro de diapositive 5">
            <a:extLst>
              <a:ext uri="{FF2B5EF4-FFF2-40B4-BE49-F238E27FC236}">
                <a16:creationId xmlns:a16="http://schemas.microsoft.com/office/drawing/2014/main" id="{BADE4CED-CD57-7840-A35A-7045588D57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62175F8F-CD42-D241-B1D4-E326864E327E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14">
            <a:extLst>
              <a:ext uri="{FF2B5EF4-FFF2-40B4-BE49-F238E27FC236}">
                <a16:creationId xmlns:a16="http://schemas.microsoft.com/office/drawing/2014/main" id="{51EA8D33-9B67-4E4C-BFD8-7EAC50734BF7}"/>
              </a:ext>
            </a:extLst>
          </p:cNvPr>
          <p:cNvCxnSpPr>
            <a:cxnSpLocks/>
          </p:cNvCxnSpPr>
          <p:nvPr userDrawn="1"/>
        </p:nvCxnSpPr>
        <p:spPr>
          <a:xfrm>
            <a:off x="1168395" y="6204753"/>
            <a:ext cx="1263" cy="17539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07640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Exer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8FBC1E1-A1A5-429D-82F5-95A9E37D5A9F}"/>
              </a:ext>
            </a:extLst>
          </p:cNvPr>
          <p:cNvSpPr/>
          <p:nvPr userDrawn="1"/>
        </p:nvSpPr>
        <p:spPr>
          <a:xfrm>
            <a:off x="172277" y="165652"/>
            <a:ext cx="11854071" cy="65266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u texte 13">
            <a:extLst>
              <a:ext uri="{FF2B5EF4-FFF2-40B4-BE49-F238E27FC236}">
                <a16:creationId xmlns:a16="http://schemas.microsoft.com/office/drawing/2014/main" id="{7464027D-879C-4B22-8DBF-A545F769640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168396" y="1820820"/>
            <a:ext cx="9797580" cy="292860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54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« </a:t>
            </a:r>
            <a:r>
              <a:rPr lang="fr-FR" err="1"/>
              <a:t>Sum</a:t>
            </a:r>
            <a:r>
              <a:rPr lang="fr-FR"/>
              <a:t>, </a:t>
            </a:r>
            <a:r>
              <a:rPr lang="fr-FR" err="1"/>
              <a:t>odit</a:t>
            </a:r>
            <a:r>
              <a:rPr lang="fr-FR"/>
              <a:t> est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landeliqui</a:t>
            </a:r>
            <a:r>
              <a:rPr lang="fr-FR"/>
              <a:t> de non consent, </a:t>
            </a:r>
            <a:r>
              <a:rPr lang="fr-FR" err="1"/>
              <a:t>officid</a:t>
            </a:r>
            <a:r>
              <a:rPr lang="fr-FR"/>
              <a:t> ma </a:t>
            </a:r>
            <a:r>
              <a:rPr lang="fr-FR" err="1"/>
              <a:t>vere</a:t>
            </a:r>
            <a:r>
              <a:rPr lang="fr-FR"/>
              <a:t> </a:t>
            </a:r>
            <a:r>
              <a:rPr lang="fr-FR" err="1"/>
              <a:t>volores</a:t>
            </a:r>
            <a:r>
              <a:rPr lang="fr-FR"/>
              <a:t> </a:t>
            </a:r>
            <a:r>
              <a:rPr lang="fr-FR" err="1"/>
              <a:t>eumque</a:t>
            </a:r>
            <a:r>
              <a:rPr lang="fr-FR"/>
              <a:t> </a:t>
            </a:r>
            <a:r>
              <a:rPr lang="fr-FR" err="1"/>
              <a:t>perchit</a:t>
            </a:r>
            <a:r>
              <a:rPr lang="fr-FR"/>
              <a:t>.»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FD483392-7F61-4E97-AC6C-5B9E4BCD029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68395" y="4968373"/>
            <a:ext cx="2755333" cy="45534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000" b="1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SOPHIE DURAND</a:t>
            </a:r>
            <a:br>
              <a:rPr lang="fr-FR"/>
            </a:br>
            <a:r>
              <a:rPr lang="fr-FR"/>
              <a:t>Lorem ipsum </a:t>
            </a:r>
            <a:r>
              <a:rPr lang="fr-FR" err="1"/>
              <a:t>deis</a:t>
            </a:r>
            <a:endParaRPr lang="fr-FR"/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0E93D268-49D2-42CF-ADF3-63A8F14A99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3920" y="231600"/>
            <a:ext cx="2467313" cy="1159744"/>
          </a:xfrm>
          <a:prstGeom prst="rect">
            <a:avLst/>
          </a:prstGeom>
        </p:spPr>
      </p:pic>
      <p:sp>
        <p:nvSpPr>
          <p:cNvPr id="10" name="Espace réservé du pied de page 4">
            <a:extLst>
              <a:ext uri="{FF2B5EF4-FFF2-40B4-BE49-F238E27FC236}">
                <a16:creationId xmlns:a16="http://schemas.microsoft.com/office/drawing/2014/main" id="{89D36F3F-C6A6-6441-AFB7-5E45F7FD2E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11" name="Espace réservé du numéro de diapositive 5">
            <a:extLst>
              <a:ext uri="{FF2B5EF4-FFF2-40B4-BE49-F238E27FC236}">
                <a16:creationId xmlns:a16="http://schemas.microsoft.com/office/drawing/2014/main" id="{9956A16A-A8F9-754C-B4ED-3DF20448B4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15" name="Connecteur droit 14">
            <a:extLst>
              <a:ext uri="{FF2B5EF4-FFF2-40B4-BE49-F238E27FC236}">
                <a16:creationId xmlns:a16="http://schemas.microsoft.com/office/drawing/2014/main" id="{8BFFF274-1E44-6F41-9ACB-D7DDF5BD78F1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353533A2-382E-274F-876E-F6F86D52B00B}"/>
              </a:ext>
            </a:extLst>
          </p:cNvPr>
          <p:cNvCxnSpPr>
            <a:cxnSpLocks/>
          </p:cNvCxnSpPr>
          <p:nvPr userDrawn="1"/>
        </p:nvCxnSpPr>
        <p:spPr>
          <a:xfrm>
            <a:off x="1168395" y="6204753"/>
            <a:ext cx="1263" cy="17539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50351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r de cou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8FBC1E1-A1A5-429D-82F5-95A9E37D5A9F}"/>
              </a:ext>
            </a:extLst>
          </p:cNvPr>
          <p:cNvSpPr/>
          <p:nvPr userDrawn="1"/>
        </p:nvSpPr>
        <p:spPr>
          <a:xfrm>
            <a:off x="172277" y="165652"/>
            <a:ext cx="11854071" cy="65266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BFD081A0-E968-4F0E-994C-27A87F2BEB4C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space réservé du texte 13">
            <a:extLst>
              <a:ext uri="{FF2B5EF4-FFF2-40B4-BE49-F238E27FC236}">
                <a16:creationId xmlns:a16="http://schemas.microsoft.com/office/drawing/2014/main" id="{7464027D-879C-4B22-8DBF-A545F769640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168396" y="3429000"/>
            <a:ext cx="3185237" cy="12840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Prénom NOM </a:t>
            </a:r>
            <a:br>
              <a:rPr lang="fr-FR"/>
            </a:br>
            <a:r>
              <a:rPr lang="fr-FR" err="1"/>
              <a:t>nom@adressemail.com</a:t>
            </a:r>
            <a:br>
              <a:rPr lang="fr-FR"/>
            </a:br>
            <a:r>
              <a:rPr lang="fr-FR"/>
              <a:t>06 54 85 72 25 </a:t>
            </a:r>
            <a:br>
              <a:rPr lang="fr-FR"/>
            </a:br>
            <a:r>
              <a:rPr lang="fr-FR"/>
              <a:t>18 avenue Félix Faure 69007 Lyon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DA1A81B-DFB1-416D-A340-264D40250AFB}"/>
              </a:ext>
            </a:extLst>
          </p:cNvPr>
          <p:cNvSpPr txBox="1"/>
          <p:nvPr userDrawn="1"/>
        </p:nvSpPr>
        <p:spPr>
          <a:xfrm>
            <a:off x="1168978" y="6141028"/>
            <a:ext cx="1885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endrix.com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A82250A6-63ED-4D5C-B55C-8B35A659FDE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585" y="2947505"/>
            <a:ext cx="3310877" cy="1556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9588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r de cou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8FBC1E1-A1A5-429D-82F5-95A9E37D5A9F}"/>
              </a:ext>
            </a:extLst>
          </p:cNvPr>
          <p:cNvSpPr/>
          <p:nvPr userDrawn="1"/>
        </p:nvSpPr>
        <p:spPr>
          <a:xfrm>
            <a:off x="172277" y="165652"/>
            <a:ext cx="11854071" cy="652669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BFD081A0-E968-4F0E-994C-27A87F2BEB4C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space réservé du texte 13">
            <a:extLst>
              <a:ext uri="{FF2B5EF4-FFF2-40B4-BE49-F238E27FC236}">
                <a16:creationId xmlns:a16="http://schemas.microsoft.com/office/drawing/2014/main" id="{7464027D-879C-4B22-8DBF-A545F769640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168396" y="3429000"/>
            <a:ext cx="3185237" cy="12840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Prénom NOM </a:t>
            </a:r>
            <a:br>
              <a:rPr lang="fr-FR"/>
            </a:br>
            <a:r>
              <a:rPr lang="fr-FR" err="1"/>
              <a:t>nom@adressemail.com</a:t>
            </a:r>
            <a:br>
              <a:rPr lang="fr-FR"/>
            </a:br>
            <a:r>
              <a:rPr lang="fr-FR"/>
              <a:t>06 54 85 72 25 </a:t>
            </a:r>
            <a:br>
              <a:rPr lang="fr-FR"/>
            </a:br>
            <a:r>
              <a:rPr lang="fr-FR"/>
              <a:t>18 avenue Félix Faure 69007 Lyon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DA1A81B-DFB1-416D-A340-264D40250AFB}"/>
              </a:ext>
            </a:extLst>
          </p:cNvPr>
          <p:cNvSpPr txBox="1"/>
          <p:nvPr userDrawn="1"/>
        </p:nvSpPr>
        <p:spPr>
          <a:xfrm>
            <a:off x="1168978" y="6141028"/>
            <a:ext cx="1885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endrix.com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C023301B-54A2-47A7-AA5D-349F29BEA88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585" y="2947505"/>
            <a:ext cx="3310877" cy="1556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5970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er de cou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8FBC1E1-A1A5-429D-82F5-95A9E37D5A9F}"/>
              </a:ext>
            </a:extLst>
          </p:cNvPr>
          <p:cNvSpPr/>
          <p:nvPr userDrawn="1"/>
        </p:nvSpPr>
        <p:spPr>
          <a:xfrm>
            <a:off x="172277" y="165652"/>
            <a:ext cx="11854071" cy="652669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BFD081A0-E968-4F0E-994C-27A87F2BEB4C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space réservé du texte 13">
            <a:extLst>
              <a:ext uri="{FF2B5EF4-FFF2-40B4-BE49-F238E27FC236}">
                <a16:creationId xmlns:a16="http://schemas.microsoft.com/office/drawing/2014/main" id="{7464027D-879C-4B22-8DBF-A545F769640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168396" y="3429000"/>
            <a:ext cx="3185237" cy="12840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Prénom NOM </a:t>
            </a:r>
            <a:br>
              <a:rPr lang="fr-FR"/>
            </a:br>
            <a:r>
              <a:rPr lang="fr-FR" err="1"/>
              <a:t>nom@adressemail.com</a:t>
            </a:r>
            <a:br>
              <a:rPr lang="fr-FR"/>
            </a:br>
            <a:r>
              <a:rPr lang="fr-FR"/>
              <a:t>06 54 85 72 25 </a:t>
            </a:r>
            <a:br>
              <a:rPr lang="fr-FR"/>
            </a:br>
            <a:r>
              <a:rPr lang="fr-FR"/>
              <a:t>18 avenue Félix Faure 69007 Lyon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DA1A81B-DFB1-416D-A340-264D40250AFB}"/>
              </a:ext>
            </a:extLst>
          </p:cNvPr>
          <p:cNvSpPr txBox="1"/>
          <p:nvPr userDrawn="1"/>
        </p:nvSpPr>
        <p:spPr>
          <a:xfrm>
            <a:off x="1168978" y="6141028"/>
            <a:ext cx="1885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endrix.com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5D2A9369-C7AE-4EED-A9D8-C4A5049F62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585" y="2947505"/>
            <a:ext cx="3310877" cy="1556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9773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er de cou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8FBC1E1-A1A5-429D-82F5-95A9E37D5A9F}"/>
              </a:ext>
            </a:extLst>
          </p:cNvPr>
          <p:cNvSpPr/>
          <p:nvPr userDrawn="1"/>
        </p:nvSpPr>
        <p:spPr>
          <a:xfrm>
            <a:off x="172277" y="165652"/>
            <a:ext cx="11854071" cy="652669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BFD081A0-E968-4F0E-994C-27A87F2BEB4C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space réservé du texte 13">
            <a:extLst>
              <a:ext uri="{FF2B5EF4-FFF2-40B4-BE49-F238E27FC236}">
                <a16:creationId xmlns:a16="http://schemas.microsoft.com/office/drawing/2014/main" id="{7464027D-879C-4B22-8DBF-A545F769640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168396" y="3429000"/>
            <a:ext cx="3185237" cy="12840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Prénom NOM </a:t>
            </a:r>
            <a:br>
              <a:rPr lang="fr-FR"/>
            </a:br>
            <a:r>
              <a:rPr lang="fr-FR" err="1"/>
              <a:t>nom@adressemail.com</a:t>
            </a:r>
            <a:br>
              <a:rPr lang="fr-FR"/>
            </a:br>
            <a:r>
              <a:rPr lang="fr-FR"/>
              <a:t>06 54 85 72 25 </a:t>
            </a:r>
            <a:br>
              <a:rPr lang="fr-FR"/>
            </a:br>
            <a:r>
              <a:rPr lang="fr-FR"/>
              <a:t>18 avenue Félix Faure 69007 Lyon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DA1A81B-DFB1-416D-A340-264D40250AFB}"/>
              </a:ext>
            </a:extLst>
          </p:cNvPr>
          <p:cNvSpPr txBox="1"/>
          <p:nvPr userDrawn="1"/>
        </p:nvSpPr>
        <p:spPr>
          <a:xfrm>
            <a:off x="1168978" y="6141028"/>
            <a:ext cx="1885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endrix.com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115E286-0153-4500-8572-7E4ADD9D2D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585" y="2947505"/>
            <a:ext cx="3310877" cy="1556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3186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D23FBD-119D-8F1E-3466-CFA4D1DB0870}"/>
              </a:ext>
            </a:extLst>
          </p:cNvPr>
          <p:cNvSpPr/>
          <p:nvPr userDrawn="1"/>
        </p:nvSpPr>
        <p:spPr>
          <a:xfrm>
            <a:off x="172277" y="165652"/>
            <a:ext cx="11854071" cy="6526696"/>
          </a:xfrm>
          <a:prstGeom prst="rect">
            <a:avLst/>
          </a:prstGeom>
          <a:solidFill>
            <a:schemeClr val="accent2">
              <a:lumMod val="40000"/>
              <a:lumOff val="60000"/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u texte 4">
            <a:extLst>
              <a:ext uri="{FF2B5EF4-FFF2-40B4-BE49-F238E27FC236}">
                <a16:creationId xmlns:a16="http://schemas.microsoft.com/office/drawing/2014/main" id="{D77651C2-A68C-E199-AD12-D649B988175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168394" y="2355273"/>
            <a:ext cx="5218551" cy="358197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Tor </a:t>
            </a:r>
            <a:r>
              <a:rPr lang="fr-FR" err="1"/>
              <a:t>sentneque</a:t>
            </a:r>
            <a:r>
              <a:rPr lang="fr-FR"/>
              <a:t> </a:t>
            </a:r>
            <a:r>
              <a:rPr lang="fr-FR" err="1"/>
              <a:t>prae</a:t>
            </a:r>
            <a:r>
              <a:rPr lang="fr-FR"/>
              <a:t> </a:t>
            </a:r>
            <a:r>
              <a:rPr lang="fr-FR" err="1"/>
              <a:t>eturias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. </a:t>
            </a:r>
            <a:r>
              <a:rPr lang="fr-FR" err="1"/>
              <a:t>Lorionet</a:t>
            </a:r>
            <a:r>
              <a:rPr lang="fr-FR"/>
              <a:t> </a:t>
            </a:r>
            <a:r>
              <a:rPr lang="fr-FR" err="1"/>
              <a:t>fuga.Name</a:t>
            </a:r>
            <a:r>
              <a:rPr lang="fr-FR"/>
              <a:t> </a:t>
            </a:r>
            <a:r>
              <a:rPr lang="fr-FR" err="1"/>
              <a:t>cus</a:t>
            </a:r>
            <a:r>
              <a:rPr lang="fr-FR"/>
              <a:t> </a:t>
            </a:r>
            <a:r>
              <a:rPr lang="fr-FR" err="1"/>
              <a:t>ullendi</a:t>
            </a:r>
            <a:r>
              <a:rPr lang="fr-FR"/>
              <a:t> </a:t>
            </a:r>
            <a:r>
              <a:rPr lang="fr-FR" err="1"/>
              <a:t>psuntibustia</a:t>
            </a:r>
            <a:r>
              <a:rPr lang="fr-FR"/>
              <a:t> </a:t>
            </a:r>
            <a:r>
              <a:rPr lang="fr-FR" err="1"/>
              <a:t>venis</a:t>
            </a:r>
            <a:r>
              <a:rPr lang="fr-FR"/>
              <a:t> </a:t>
            </a:r>
            <a:r>
              <a:rPr lang="fr-FR" err="1"/>
              <a:t>aut.Ruptaquias</a:t>
            </a:r>
            <a:r>
              <a:rPr lang="fr-FR"/>
              <a:t> </a:t>
            </a:r>
            <a:r>
              <a:rPr lang="fr-FR" err="1"/>
              <a:t>volore</a:t>
            </a:r>
            <a:r>
              <a:rPr lang="fr-FR"/>
              <a:t> et </a:t>
            </a:r>
            <a:r>
              <a:rPr lang="fr-FR" err="1"/>
              <a:t>exped</a:t>
            </a:r>
            <a:r>
              <a:rPr lang="fr-FR"/>
              <a:t> </a:t>
            </a:r>
            <a:r>
              <a:rPr lang="fr-FR" err="1"/>
              <a:t>maximet</a:t>
            </a:r>
            <a:r>
              <a:rPr lang="fr-FR"/>
              <a:t> post </a:t>
            </a:r>
            <a:r>
              <a:rPr lang="fr-FR" err="1"/>
              <a:t>iunt</a:t>
            </a:r>
            <a:r>
              <a:rPr lang="fr-FR"/>
              <a:t> </a:t>
            </a:r>
            <a:r>
              <a:rPr lang="fr-FR" err="1"/>
              <a:t>facium</a:t>
            </a:r>
            <a:r>
              <a:rPr lang="fr-FR"/>
              <a:t> </a:t>
            </a:r>
            <a:r>
              <a:rPr lang="fr-FR" err="1"/>
              <a:t>dipsunt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secae</a:t>
            </a:r>
            <a:r>
              <a:rPr lang="fr-FR"/>
              <a:t>. </a:t>
            </a:r>
            <a:r>
              <a:rPr lang="fr-FR" err="1"/>
              <a:t>Sum</a:t>
            </a:r>
            <a:r>
              <a:rPr lang="fr-FR"/>
              <a:t>, </a:t>
            </a:r>
            <a:r>
              <a:rPr lang="fr-FR" err="1"/>
              <a:t>odit</a:t>
            </a:r>
            <a:r>
              <a:rPr lang="fr-FR"/>
              <a:t> est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landeliqui</a:t>
            </a:r>
            <a:r>
              <a:rPr lang="fr-FR"/>
              <a:t> de non consent, </a:t>
            </a:r>
            <a:r>
              <a:rPr lang="fr-FR" err="1"/>
              <a:t>officid</a:t>
            </a:r>
            <a:r>
              <a:rPr lang="fr-FR"/>
              <a:t> ma </a:t>
            </a:r>
            <a:r>
              <a:rPr lang="fr-FR" err="1"/>
              <a:t>vere</a:t>
            </a:r>
            <a:r>
              <a:rPr lang="fr-FR"/>
              <a:t> </a:t>
            </a:r>
            <a:r>
              <a:rPr lang="fr-FR" err="1"/>
              <a:t>volores</a:t>
            </a:r>
            <a:r>
              <a:rPr lang="fr-FR"/>
              <a:t> </a:t>
            </a:r>
            <a:r>
              <a:rPr lang="fr-FR" err="1"/>
              <a:t>eumque</a:t>
            </a:r>
            <a:r>
              <a:rPr lang="fr-FR"/>
              <a:t> </a:t>
            </a:r>
            <a:r>
              <a:rPr lang="fr-FR" err="1"/>
              <a:t>perchit</a:t>
            </a:r>
            <a:r>
              <a:rPr lang="fr-FR"/>
              <a:t> </a:t>
            </a:r>
            <a:r>
              <a:rPr lang="fr-FR" err="1"/>
              <a:t>ea</a:t>
            </a:r>
            <a:r>
              <a:rPr lang="fr-FR"/>
              <a:t> </a:t>
            </a:r>
            <a:r>
              <a:rPr lang="fr-FR" err="1"/>
              <a:t>coremod</a:t>
            </a:r>
            <a:r>
              <a:rPr lang="fr-FR"/>
              <a:t> que </a:t>
            </a:r>
            <a:r>
              <a:rPr lang="fr-FR" err="1"/>
              <a:t>laborem</a:t>
            </a:r>
            <a:r>
              <a:rPr lang="fr-FR"/>
              <a:t>. Nam, </a:t>
            </a:r>
            <a:r>
              <a:rPr lang="fr-FR" err="1"/>
              <a:t>sum</a:t>
            </a:r>
            <a:r>
              <a:rPr lang="fr-FR"/>
              <a:t> ut </a:t>
            </a:r>
            <a:r>
              <a:rPr lang="fr-FR" err="1"/>
              <a:t>ut</a:t>
            </a:r>
            <a:r>
              <a:rPr lang="fr-FR"/>
              <a:t> labo. </a:t>
            </a:r>
            <a:r>
              <a:rPr lang="fr-FR" err="1"/>
              <a:t>Itassimus</a:t>
            </a:r>
            <a:r>
              <a:rPr lang="fr-FR"/>
              <a:t> ex et as </a:t>
            </a:r>
            <a:r>
              <a:rPr lang="fr-FR" err="1"/>
              <a:t>repe</a:t>
            </a:r>
            <a:r>
              <a:rPr lang="fr-FR"/>
              <a:t> di </a:t>
            </a:r>
            <a:r>
              <a:rPr lang="fr-FR" err="1"/>
              <a:t>quatiistem</a:t>
            </a:r>
            <a:r>
              <a:rPr lang="fr-FR"/>
              <a:t> </a:t>
            </a:r>
            <a:r>
              <a:rPr lang="fr-FR" err="1"/>
              <a:t>autatem</a:t>
            </a:r>
            <a:r>
              <a:rPr lang="fr-FR"/>
              <a:t> </a:t>
            </a:r>
            <a:r>
              <a:rPr lang="fr-FR" err="1"/>
              <a:t>possunt</a:t>
            </a:r>
            <a:r>
              <a:rPr lang="fr-FR"/>
              <a:t> </a:t>
            </a:r>
            <a:r>
              <a:rPr lang="fr-FR" err="1"/>
              <a:t>fugiae</a:t>
            </a:r>
            <a:r>
              <a:rPr lang="fr-FR"/>
              <a:t>. Mi, se </a:t>
            </a:r>
            <a:r>
              <a:rPr lang="fr-FR" err="1"/>
              <a:t>reperro</a:t>
            </a:r>
            <a:r>
              <a:rPr lang="fr-FR"/>
              <a:t> </a:t>
            </a:r>
            <a:r>
              <a:rPr lang="fr-FR" err="1"/>
              <a:t>quas</a:t>
            </a:r>
            <a:r>
              <a:rPr lang="fr-FR"/>
              <a:t> </a:t>
            </a:r>
            <a:r>
              <a:rPr lang="fr-FR" err="1"/>
              <a:t>nobita</a:t>
            </a:r>
            <a:r>
              <a:rPr lang="fr-FR"/>
              <a:t> </a:t>
            </a:r>
            <a:r>
              <a:rPr lang="fr-FR" err="1"/>
              <a:t>voluptatur</a:t>
            </a:r>
            <a:r>
              <a:rPr lang="fr-FR"/>
              <a:t> </a:t>
            </a:r>
            <a:r>
              <a:rPr lang="fr-FR" err="1"/>
              <a:t>moluptiore</a:t>
            </a:r>
            <a:r>
              <a:rPr lang="fr-FR"/>
              <a:t> ad </a:t>
            </a:r>
            <a:r>
              <a:rPr lang="fr-FR" err="1"/>
              <a:t>estiis</a:t>
            </a:r>
            <a:r>
              <a:rPr lang="fr-FR"/>
              <a:t> </a:t>
            </a:r>
            <a:r>
              <a:rPr lang="fr-FR" err="1"/>
              <a:t>volupta</a:t>
            </a:r>
            <a:r>
              <a:rPr lang="fr-FR"/>
              <a:t> </a:t>
            </a:r>
            <a:r>
              <a:rPr lang="fr-FR" err="1"/>
              <a:t>voluptiist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alit</a:t>
            </a:r>
            <a:r>
              <a:rPr lang="fr-FR"/>
              <a:t> </a:t>
            </a:r>
            <a:r>
              <a:rPr lang="fr-FR" err="1"/>
              <a:t>quatectur</a:t>
            </a:r>
            <a:r>
              <a:rPr lang="fr-FR"/>
              <a:t>. Ut </a:t>
            </a:r>
            <a:r>
              <a:rPr lang="fr-FR" err="1"/>
              <a:t>dolorem</a:t>
            </a:r>
            <a:r>
              <a:rPr lang="fr-FR"/>
              <a:t> </a:t>
            </a:r>
            <a:r>
              <a:rPr lang="fr-FR" err="1"/>
              <a:t>landistem</a:t>
            </a:r>
            <a:r>
              <a:rPr lang="fr-FR"/>
              <a:t> </a:t>
            </a:r>
            <a:r>
              <a:rPr lang="fr-FR" err="1"/>
              <a:t>liquam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verent</a:t>
            </a:r>
            <a:r>
              <a:rPr lang="fr-FR"/>
              <a:t> moles dolo </a:t>
            </a:r>
            <a:r>
              <a:rPr lang="fr-FR" err="1"/>
              <a:t>molupta</a:t>
            </a:r>
            <a:r>
              <a:rPr lang="fr-FR"/>
              <a:t> que </a:t>
            </a:r>
            <a:r>
              <a:rPr lang="fr-FR" err="1"/>
              <a:t>volorerciae</a:t>
            </a:r>
            <a:r>
              <a:rPr lang="fr-FR"/>
              <a:t> </a:t>
            </a:r>
            <a:r>
              <a:rPr lang="fr-FR" err="1"/>
              <a:t>ipid</a:t>
            </a:r>
            <a:r>
              <a:rPr lang="fr-FR"/>
              <a:t> </a:t>
            </a:r>
            <a:r>
              <a:rPr lang="fr-FR" err="1"/>
              <a:t>molorpori</a:t>
            </a:r>
            <a:r>
              <a:rPr lang="fr-FR"/>
              <a:t> </a:t>
            </a:r>
            <a:r>
              <a:rPr lang="fr-FR" err="1"/>
              <a:t>sim</a:t>
            </a:r>
            <a:r>
              <a:rPr lang="fr-FR"/>
              <a:t> et </a:t>
            </a:r>
            <a:r>
              <a:rPr lang="fr-FR" err="1"/>
              <a:t>hariate</a:t>
            </a:r>
            <a:r>
              <a:rPr lang="fr-FR"/>
              <a:t> </a:t>
            </a:r>
            <a:r>
              <a:rPr lang="fr-FR" err="1"/>
              <a:t>mporro</a:t>
            </a:r>
            <a:r>
              <a:rPr lang="fr-FR"/>
              <a:t> et </a:t>
            </a:r>
            <a:r>
              <a:rPr lang="fr-FR" err="1"/>
              <a:t>reperit</a:t>
            </a:r>
            <a:r>
              <a:rPr lang="fr-FR"/>
              <a:t>. Arum </a:t>
            </a:r>
            <a:r>
              <a:rPr lang="fr-FR" err="1"/>
              <a:t>quam</a:t>
            </a:r>
            <a:r>
              <a:rPr lang="fr-FR"/>
              <a:t> ut </a:t>
            </a:r>
            <a:r>
              <a:rPr lang="fr-FR" err="1"/>
              <a:t>voluptas</a:t>
            </a:r>
            <a:r>
              <a:rPr lang="fr-FR"/>
              <a:t> </a:t>
            </a:r>
            <a:r>
              <a:rPr lang="fr-FR" err="1"/>
              <a:t>pratur</a:t>
            </a:r>
            <a:r>
              <a:rPr lang="fr-FR"/>
              <a:t>, </a:t>
            </a:r>
            <a:r>
              <a:rPr lang="fr-FR" err="1"/>
              <a:t>quati</a:t>
            </a:r>
            <a:r>
              <a:rPr lang="fr-FR"/>
              <a:t> </a:t>
            </a:r>
            <a:r>
              <a:rPr lang="fr-FR" err="1"/>
              <a:t>ipsam</a:t>
            </a:r>
            <a:r>
              <a:rPr lang="fr-FR"/>
              <a:t> </a:t>
            </a:r>
            <a:r>
              <a:rPr lang="fr-FR" err="1"/>
              <a:t>vid</a:t>
            </a:r>
            <a:r>
              <a:rPr lang="fr-FR"/>
              <a:t> </a:t>
            </a:r>
            <a:r>
              <a:rPr lang="fr-FR" err="1"/>
              <a:t>maiorpos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que et </a:t>
            </a:r>
            <a:r>
              <a:rPr lang="fr-FR" err="1"/>
              <a:t>quis</a:t>
            </a:r>
            <a:r>
              <a:rPr lang="fr-FR"/>
              <a:t> dit, </a:t>
            </a:r>
            <a:r>
              <a:rPr lang="fr-FR" err="1"/>
              <a:t>sinvenita</a:t>
            </a:r>
            <a:r>
              <a:rPr lang="fr-FR"/>
              <a:t> </a:t>
            </a:r>
            <a:r>
              <a:rPr lang="fr-FR" err="1"/>
              <a:t>sequi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</a:t>
            </a:r>
            <a:r>
              <a:rPr lang="fr-FR" err="1"/>
              <a:t>liti</a:t>
            </a:r>
            <a:r>
              <a:rPr lang="fr-FR"/>
              <a:t> </a:t>
            </a:r>
            <a:r>
              <a:rPr lang="fr-FR" err="1"/>
              <a:t>ant.</a:t>
            </a:r>
            <a:r>
              <a:rPr lang="fr-FR"/>
              <a:t> Pa </a:t>
            </a:r>
            <a:r>
              <a:rPr lang="fr-FR" err="1"/>
              <a:t>nossimus</a:t>
            </a:r>
            <a:r>
              <a:rPr lang="fr-FR"/>
              <a:t> est, ni </a:t>
            </a:r>
            <a:r>
              <a:rPr lang="fr-FR" err="1"/>
              <a:t>opti</a:t>
            </a:r>
            <a:r>
              <a:rPr lang="fr-FR"/>
              <a:t> </a:t>
            </a:r>
            <a:r>
              <a:rPr lang="fr-FR" err="1"/>
              <a:t>dernatus</a:t>
            </a:r>
            <a:r>
              <a:rPr lang="fr-FR"/>
              <a:t> </a:t>
            </a:r>
            <a:r>
              <a:rPr lang="fr-FR" err="1"/>
              <a:t>doluptur</a:t>
            </a:r>
            <a:endParaRPr lang="fr-FR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B031467-63BB-6640-A6F2-83CFE505477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386945" y="2355273"/>
            <a:ext cx="5278582" cy="358197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err="1"/>
              <a:t>Ot</a:t>
            </a:r>
            <a:r>
              <a:rPr lang="fr-FR"/>
              <a:t> </a:t>
            </a:r>
            <a:r>
              <a:rPr lang="fr-FR" err="1"/>
              <a:t>verent</a:t>
            </a:r>
            <a:r>
              <a:rPr lang="fr-FR"/>
              <a:t> moles dolo </a:t>
            </a:r>
            <a:r>
              <a:rPr lang="fr-FR" err="1"/>
              <a:t>molupta</a:t>
            </a:r>
            <a:r>
              <a:rPr lang="fr-FR"/>
              <a:t> que </a:t>
            </a:r>
            <a:r>
              <a:rPr lang="fr-FR" err="1"/>
              <a:t>volorerciae</a:t>
            </a:r>
            <a:r>
              <a:rPr lang="fr-FR"/>
              <a:t> </a:t>
            </a:r>
            <a:r>
              <a:rPr lang="fr-FR" err="1"/>
              <a:t>ipid</a:t>
            </a:r>
            <a:r>
              <a:rPr lang="fr-FR"/>
              <a:t> </a:t>
            </a:r>
            <a:r>
              <a:rPr lang="fr-FR" err="1"/>
              <a:t>molorpori</a:t>
            </a:r>
            <a:r>
              <a:rPr lang="fr-FR"/>
              <a:t> </a:t>
            </a:r>
            <a:r>
              <a:rPr lang="fr-FR" err="1"/>
              <a:t>sim</a:t>
            </a:r>
            <a:r>
              <a:rPr lang="fr-FR"/>
              <a:t> et </a:t>
            </a:r>
            <a:r>
              <a:rPr lang="fr-FR" err="1"/>
              <a:t>hariate</a:t>
            </a:r>
            <a:r>
              <a:rPr lang="fr-FR"/>
              <a:t> </a:t>
            </a:r>
            <a:r>
              <a:rPr lang="fr-FR" err="1"/>
              <a:t>mporro</a:t>
            </a:r>
            <a:r>
              <a:rPr lang="fr-FR"/>
              <a:t> et </a:t>
            </a:r>
            <a:r>
              <a:rPr lang="fr-FR" err="1"/>
              <a:t>reperit</a:t>
            </a:r>
            <a:r>
              <a:rPr lang="fr-FR"/>
              <a:t>. Arum </a:t>
            </a:r>
            <a:r>
              <a:rPr lang="fr-FR" err="1"/>
              <a:t>quam</a:t>
            </a:r>
            <a:r>
              <a:rPr lang="fr-FR"/>
              <a:t> ut </a:t>
            </a:r>
            <a:r>
              <a:rPr lang="fr-FR" err="1"/>
              <a:t>voluptas</a:t>
            </a:r>
            <a:r>
              <a:rPr lang="fr-FR"/>
              <a:t> </a:t>
            </a:r>
            <a:r>
              <a:rPr lang="fr-FR" err="1"/>
              <a:t>pratur</a:t>
            </a:r>
            <a:r>
              <a:rPr lang="fr-FR"/>
              <a:t>, </a:t>
            </a:r>
            <a:r>
              <a:rPr lang="fr-FR" err="1"/>
              <a:t>quati</a:t>
            </a:r>
            <a:r>
              <a:rPr lang="fr-FR"/>
              <a:t> </a:t>
            </a:r>
            <a:r>
              <a:rPr lang="fr-FR" err="1"/>
              <a:t>ipsam</a:t>
            </a:r>
            <a:r>
              <a:rPr lang="fr-FR"/>
              <a:t> </a:t>
            </a:r>
            <a:r>
              <a:rPr lang="fr-FR" err="1"/>
              <a:t>vid</a:t>
            </a:r>
            <a:r>
              <a:rPr lang="fr-FR"/>
              <a:t> </a:t>
            </a:r>
            <a:r>
              <a:rPr lang="fr-FR" err="1"/>
              <a:t>maiorpos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que et </a:t>
            </a:r>
            <a:r>
              <a:rPr lang="fr-FR" err="1"/>
              <a:t>quis</a:t>
            </a:r>
            <a:r>
              <a:rPr lang="fr-FR"/>
              <a:t> dit, </a:t>
            </a:r>
            <a:r>
              <a:rPr lang="fr-FR" err="1"/>
              <a:t>sinvenita</a:t>
            </a:r>
            <a:r>
              <a:rPr lang="fr-FR"/>
              <a:t> </a:t>
            </a:r>
            <a:r>
              <a:rPr lang="fr-FR" err="1"/>
              <a:t>sequi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</a:t>
            </a:r>
            <a:r>
              <a:rPr lang="fr-FR" err="1"/>
              <a:t>liti</a:t>
            </a:r>
            <a:r>
              <a:rPr lang="fr-FR"/>
              <a:t> </a:t>
            </a:r>
            <a:r>
              <a:rPr lang="fr-FR" err="1"/>
              <a:t>ant.</a:t>
            </a:r>
            <a:r>
              <a:rPr lang="fr-FR"/>
              <a:t> Pa </a:t>
            </a:r>
            <a:r>
              <a:rPr lang="fr-FR" err="1"/>
              <a:t>nossimus</a:t>
            </a:r>
            <a:r>
              <a:rPr lang="fr-FR"/>
              <a:t> est, ni </a:t>
            </a:r>
            <a:r>
              <a:rPr lang="fr-FR" err="1"/>
              <a:t>opti</a:t>
            </a:r>
            <a:r>
              <a:rPr lang="fr-FR"/>
              <a:t> </a:t>
            </a:r>
            <a:r>
              <a:rPr lang="fr-FR" err="1"/>
              <a:t>dernatus</a:t>
            </a:r>
            <a:r>
              <a:rPr lang="fr-FR"/>
              <a:t> </a:t>
            </a:r>
            <a:r>
              <a:rPr lang="fr-FR" err="1"/>
              <a:t>doluptur</a:t>
            </a:r>
            <a:r>
              <a:rPr lang="fr-FR"/>
              <a:t>, </a:t>
            </a:r>
            <a:r>
              <a:rPr lang="fr-FR" err="1"/>
              <a:t>cus</a:t>
            </a:r>
            <a:r>
              <a:rPr lang="fr-FR"/>
              <a:t> ipsum </a:t>
            </a:r>
            <a:r>
              <a:rPr lang="fr-FR" err="1"/>
              <a:t>fuga</a:t>
            </a:r>
            <a:r>
              <a:rPr lang="fr-FR"/>
              <a:t> : Et qui as </a:t>
            </a:r>
            <a:r>
              <a:rPr lang="fr-FR" err="1"/>
              <a:t>quissum</a:t>
            </a:r>
            <a:r>
              <a:rPr lang="fr-FR"/>
              <a:t> </a:t>
            </a:r>
            <a:r>
              <a:rPr lang="fr-FR" err="1"/>
              <a:t>dollit</a:t>
            </a:r>
            <a:r>
              <a:rPr lang="fr-FR"/>
              <a:t> </a:t>
            </a:r>
            <a:r>
              <a:rPr lang="fr-FR" err="1"/>
              <a:t>quisit</a:t>
            </a:r>
            <a:r>
              <a:rPr lang="fr-FR"/>
              <a:t> </a:t>
            </a:r>
            <a:r>
              <a:rPr lang="fr-FR" err="1"/>
              <a:t>dolupta</a:t>
            </a:r>
            <a:r>
              <a:rPr lang="fr-FR"/>
              <a:t> solo </a:t>
            </a:r>
            <a:r>
              <a:rPr lang="fr-FR" err="1"/>
              <a:t>idelis</a:t>
            </a:r>
            <a:r>
              <a:rPr lang="fr-FR"/>
              <a:t> </a:t>
            </a:r>
            <a:r>
              <a:rPr lang="fr-FR" err="1"/>
              <a:t>aliti</a:t>
            </a:r>
            <a:r>
              <a:rPr lang="fr-FR"/>
              <a:t> ut </a:t>
            </a:r>
            <a:r>
              <a:rPr lang="fr-FR" err="1"/>
              <a:t>doloriam</a:t>
            </a:r>
            <a:r>
              <a:rPr lang="fr-FR"/>
              <a:t> </a:t>
            </a:r>
            <a:r>
              <a:rPr lang="fr-FR" err="1"/>
              <a:t>cuptas</a:t>
            </a:r>
            <a:r>
              <a:rPr lang="fr-FR"/>
              <a:t> </a:t>
            </a:r>
            <a:r>
              <a:rPr lang="fr-FR" err="1"/>
              <a:t>perum</a:t>
            </a:r>
            <a:r>
              <a:rPr lang="fr-FR"/>
              <a:t> </a:t>
            </a:r>
            <a:r>
              <a:rPr lang="fr-FR" err="1"/>
              <a:t>doluptate</a:t>
            </a:r>
            <a:r>
              <a:rPr lang="fr-FR"/>
              <a:t> </a:t>
            </a:r>
            <a:r>
              <a:rPr lang="fr-FR" err="1"/>
              <a:t>venihillorro</a:t>
            </a:r>
            <a:r>
              <a:rPr lang="fr-FR"/>
              <a:t> tem. </a:t>
            </a:r>
            <a:r>
              <a:rPr lang="fr-FR" err="1"/>
              <a:t>Itam</a:t>
            </a:r>
            <a:r>
              <a:rPr lang="fr-FR"/>
              <a:t> </a:t>
            </a:r>
            <a:r>
              <a:rPr lang="fr-FR" err="1"/>
              <a:t>eaquam</a:t>
            </a:r>
            <a:r>
              <a:rPr lang="fr-FR"/>
              <a:t> </a:t>
            </a:r>
            <a:r>
              <a:rPr lang="fr-FR" err="1"/>
              <a:t>descil</a:t>
            </a:r>
            <a:r>
              <a:rPr lang="fr-FR"/>
              <a:t> </a:t>
            </a:r>
            <a:r>
              <a:rPr lang="fr-FR" err="1"/>
              <a:t>iliciis</a:t>
            </a:r>
            <a:r>
              <a:rPr lang="fr-FR"/>
              <a:t> et </a:t>
            </a:r>
            <a:r>
              <a:rPr lang="fr-FR" err="1"/>
              <a:t>quam</a:t>
            </a:r>
            <a:r>
              <a:rPr lang="fr-FR"/>
              <a:t> </a:t>
            </a:r>
            <a:r>
              <a:rPr lang="fr-FR" err="1"/>
              <a:t>fugiatumqui</a:t>
            </a:r>
            <a:r>
              <a:rPr lang="fr-FR"/>
              <a:t> </a:t>
            </a:r>
            <a:r>
              <a:rPr lang="fr-FR" err="1"/>
              <a:t>doluptis</a:t>
            </a:r>
            <a:r>
              <a:rPr lang="fr-FR"/>
              <a:t> ut </a:t>
            </a:r>
            <a:r>
              <a:rPr lang="fr-FR" err="1"/>
              <a:t>vendi</a:t>
            </a:r>
            <a:r>
              <a:rPr lang="fr-FR"/>
              <a:t> </a:t>
            </a:r>
            <a:r>
              <a:rPr lang="fr-FR" err="1"/>
              <a:t>nis</a:t>
            </a:r>
            <a:r>
              <a:rPr lang="fr-FR"/>
              <a:t> </a:t>
            </a:r>
            <a:r>
              <a:rPr lang="fr-FR" err="1"/>
              <a:t>eos</a:t>
            </a:r>
            <a:r>
              <a:rPr lang="fr-FR"/>
              <a:t> alias </a:t>
            </a:r>
            <a:r>
              <a:rPr lang="fr-FR" err="1"/>
              <a:t>demolo</a:t>
            </a:r>
            <a:r>
              <a:rPr lang="fr-FR"/>
              <a:t> et </a:t>
            </a:r>
            <a:r>
              <a:rPr lang="fr-FR" err="1"/>
              <a:t>exeri</a:t>
            </a:r>
            <a:r>
              <a:rPr lang="fr-FR"/>
              <a:t> </a:t>
            </a:r>
            <a:r>
              <a:rPr lang="fr-FR" err="1"/>
              <a:t>doluptatiant</a:t>
            </a:r>
            <a:r>
              <a:rPr lang="fr-FR"/>
              <a:t> accus ut </a:t>
            </a:r>
            <a:r>
              <a:rPr lang="fr-FR" err="1"/>
              <a:t>fugiae</a:t>
            </a:r>
            <a:r>
              <a:rPr lang="fr-FR"/>
              <a:t> </a:t>
            </a:r>
            <a:r>
              <a:rPr lang="fr-FR" err="1"/>
              <a:t>oditiun</a:t>
            </a:r>
            <a:r>
              <a:rPr lang="fr-FR"/>
              <a:t> </a:t>
            </a:r>
            <a:r>
              <a:rPr lang="fr-FR" err="1"/>
              <a:t>turersp</a:t>
            </a:r>
            <a:r>
              <a:rPr lang="fr-FR"/>
              <a:t> </a:t>
            </a:r>
            <a:r>
              <a:rPr lang="fr-FR" err="1"/>
              <a:t>eliquiaepror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molectet</a:t>
            </a:r>
            <a:r>
              <a:rPr lang="fr-FR"/>
              <a:t> ut </a:t>
            </a:r>
            <a:r>
              <a:rPr lang="fr-FR" err="1"/>
              <a:t>imin</a:t>
            </a:r>
            <a:r>
              <a:rPr lang="fr-FR"/>
              <a:t> </a:t>
            </a:r>
            <a:r>
              <a:rPr lang="fr-FR" err="1"/>
              <a:t>reperum</a:t>
            </a:r>
            <a:r>
              <a:rPr lang="fr-FR"/>
              <a:t> et ut </a:t>
            </a:r>
            <a:r>
              <a:rPr lang="fr-FR" err="1"/>
              <a:t>idusdae</a:t>
            </a:r>
            <a:r>
              <a:rPr lang="fr-FR"/>
              <a:t> </a:t>
            </a:r>
            <a:r>
              <a:rPr lang="fr-FR" err="1"/>
              <a:t>accumenis</a:t>
            </a:r>
            <a:r>
              <a:rPr lang="fr-FR"/>
              <a:t> </a:t>
            </a:r>
            <a:r>
              <a:rPr lang="fr-FR" err="1"/>
              <a:t>eiumet</a:t>
            </a:r>
            <a:r>
              <a:rPr lang="fr-FR"/>
              <a:t> </a:t>
            </a:r>
            <a:r>
              <a:rPr lang="fr-FR" err="1"/>
              <a:t>dolorepta</a:t>
            </a:r>
            <a:r>
              <a:rPr lang="fr-FR"/>
              <a:t> </a:t>
            </a:r>
            <a:r>
              <a:rPr lang="fr-FR" err="1"/>
              <a:t>conecabo</a:t>
            </a:r>
            <a:r>
              <a:rPr lang="fr-FR"/>
              <a:t>. </a:t>
            </a:r>
            <a:r>
              <a:rPr lang="fr-FR" err="1"/>
              <a:t>Parum</a:t>
            </a:r>
            <a:r>
              <a:rPr lang="fr-FR"/>
              <a:t> </a:t>
            </a:r>
            <a:r>
              <a:rPr lang="fr-FR" err="1"/>
              <a:t>dolor</a:t>
            </a:r>
            <a:r>
              <a:rPr lang="fr-FR"/>
              <a:t> </a:t>
            </a:r>
            <a:r>
              <a:rPr lang="fr-FR" err="1"/>
              <a:t>autasperia</a:t>
            </a:r>
            <a:r>
              <a:rPr lang="fr-FR"/>
              <a:t> con </a:t>
            </a:r>
            <a:r>
              <a:rPr lang="fr-FR" err="1"/>
              <a:t>num</a:t>
            </a:r>
            <a:r>
              <a:rPr lang="fr-FR"/>
              <a:t> </a:t>
            </a:r>
            <a:r>
              <a:rPr lang="fr-FR" err="1"/>
              <a:t>fuga</a:t>
            </a:r>
            <a:r>
              <a:rPr lang="fr-FR"/>
              <a:t>. </a:t>
            </a:r>
            <a:r>
              <a:rPr lang="fr-FR" err="1"/>
              <a:t>Totas</a:t>
            </a:r>
            <a:r>
              <a:rPr lang="fr-FR"/>
              <a:t> </a:t>
            </a:r>
            <a:r>
              <a:rPr lang="fr-FR" err="1"/>
              <a:t>rerum</a:t>
            </a:r>
            <a:r>
              <a:rPr lang="fr-FR"/>
              <a:t> </a:t>
            </a:r>
            <a:r>
              <a:rPr lang="fr-FR" err="1"/>
              <a:t>quas</a:t>
            </a:r>
            <a:r>
              <a:rPr lang="fr-FR"/>
              <a:t> </a:t>
            </a:r>
            <a:r>
              <a:rPr lang="fr-FR" err="1"/>
              <a:t>aliberis</a:t>
            </a:r>
            <a:r>
              <a:rPr lang="fr-FR"/>
              <a:t> cum </a:t>
            </a:r>
            <a:r>
              <a:rPr lang="fr-FR" err="1"/>
              <a:t>illiqui</a:t>
            </a:r>
            <a:r>
              <a:rPr lang="fr-FR"/>
              <a:t> </a:t>
            </a:r>
            <a:r>
              <a:rPr lang="fr-FR" err="1"/>
              <a:t>auditiiscim</a:t>
            </a:r>
            <a:r>
              <a:rPr lang="fr-FR"/>
              <a:t> </a:t>
            </a:r>
            <a:r>
              <a:rPr lang="fr-FR" err="1"/>
              <a:t>esti</a:t>
            </a:r>
            <a:r>
              <a:rPr lang="fr-FR"/>
              <a:t> culpa que </a:t>
            </a:r>
            <a:r>
              <a:rPr lang="fr-FR" err="1"/>
              <a:t>core</a:t>
            </a:r>
            <a:r>
              <a:rPr lang="fr-FR"/>
              <a:t> </a:t>
            </a:r>
            <a:r>
              <a:rPr lang="fr-FR" err="1"/>
              <a:t>pre</a:t>
            </a:r>
            <a:r>
              <a:rPr lang="fr-FR"/>
              <a:t> </a:t>
            </a:r>
            <a:r>
              <a:rPr lang="fr-FR" err="1"/>
              <a:t>doluptas</a:t>
            </a:r>
            <a:r>
              <a:rPr lang="fr-FR"/>
              <a:t> </a:t>
            </a:r>
            <a:r>
              <a:rPr lang="fr-FR" err="1"/>
              <a:t>arumquam</a:t>
            </a:r>
            <a:r>
              <a:rPr lang="fr-FR"/>
              <a:t> </a:t>
            </a:r>
            <a:r>
              <a:rPr lang="fr-FR" err="1"/>
              <a:t>dolorunt</a:t>
            </a:r>
            <a:endParaRPr lang="fr-FR"/>
          </a:p>
        </p:txBody>
      </p:sp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4A83DF80-D660-AB0D-3A11-32466DA89B8B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space réservé du texte 13">
            <a:extLst>
              <a:ext uri="{FF2B5EF4-FFF2-40B4-BE49-F238E27FC236}">
                <a16:creationId xmlns:a16="http://schemas.microsoft.com/office/drawing/2014/main" id="{6F8E2B06-8042-5985-2AF8-B1275B6603B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68394" y="1191680"/>
            <a:ext cx="4768577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Titre et la suite</a:t>
            </a:r>
          </a:p>
        </p:txBody>
      </p:sp>
      <p:sp>
        <p:nvSpPr>
          <p:cNvPr id="12" name="Espace réservé du texte 13">
            <a:extLst>
              <a:ext uri="{FF2B5EF4-FFF2-40B4-BE49-F238E27FC236}">
                <a16:creationId xmlns:a16="http://schemas.microsoft.com/office/drawing/2014/main" id="{994F8E34-DB33-5E9C-B607-87A7A397A59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168394" y="1629842"/>
            <a:ext cx="3594674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</a:t>
            </a: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BD37048F-1581-8C72-F6BB-E57391AE4E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776" y="5939325"/>
            <a:ext cx="504511" cy="529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835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Couver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Rectangle 407">
            <a:extLst>
              <a:ext uri="{FF2B5EF4-FFF2-40B4-BE49-F238E27FC236}">
                <a16:creationId xmlns:a16="http://schemas.microsoft.com/office/drawing/2014/main" id="{40225B18-D7DA-90DC-4810-D75E48B704A6}"/>
              </a:ext>
            </a:extLst>
          </p:cNvPr>
          <p:cNvSpPr/>
          <p:nvPr userDrawn="1"/>
        </p:nvSpPr>
        <p:spPr>
          <a:xfrm>
            <a:off x="289133" y="284147"/>
            <a:ext cx="1463302" cy="62897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58043D6E-2473-B5A0-7CF1-4D456A5B3742}"/>
              </a:ext>
            </a:extLst>
          </p:cNvPr>
          <p:cNvGrpSpPr/>
          <p:nvPr userDrawn="1"/>
        </p:nvGrpSpPr>
        <p:grpSpPr>
          <a:xfrm>
            <a:off x="1092050" y="2004806"/>
            <a:ext cx="1071260" cy="4334286"/>
            <a:chOff x="5073500" y="1261856"/>
            <a:chExt cx="1071260" cy="433428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1BD8A03B-06B7-29C0-0778-CBE4C5A2A207}"/>
                </a:ext>
              </a:extLst>
            </p:cNvPr>
            <p:cNvSpPr/>
            <p:nvPr userDrawn="1"/>
          </p:nvSpPr>
          <p:spPr>
            <a:xfrm>
              <a:off x="5073500" y="126185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2DEBE6D-728D-C6DE-A3E9-CC72335C6E02}"/>
                </a:ext>
              </a:extLst>
            </p:cNvPr>
            <p:cNvSpPr/>
            <p:nvPr userDrawn="1"/>
          </p:nvSpPr>
          <p:spPr>
            <a:xfrm>
              <a:off x="5323315" y="126185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6ADFA81-CA46-A30A-7BE7-077CEB91AF33}"/>
                </a:ext>
              </a:extLst>
            </p:cNvPr>
            <p:cNvSpPr/>
            <p:nvPr userDrawn="1"/>
          </p:nvSpPr>
          <p:spPr>
            <a:xfrm>
              <a:off x="5573130" y="126185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6ECAA8E-F6A6-B93D-2E6B-D61C5811667F}"/>
                </a:ext>
              </a:extLst>
            </p:cNvPr>
            <p:cNvSpPr/>
            <p:nvPr userDrawn="1"/>
          </p:nvSpPr>
          <p:spPr>
            <a:xfrm>
              <a:off x="5822945" y="126185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639A6AD-48A7-3C17-0FCF-91EB758768F1}"/>
                </a:ext>
              </a:extLst>
            </p:cNvPr>
            <p:cNvSpPr/>
            <p:nvPr userDrawn="1"/>
          </p:nvSpPr>
          <p:spPr>
            <a:xfrm>
              <a:off x="6072760" y="126185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3694ADF9-9156-A362-F55D-A62E4ACD029C}"/>
                </a:ext>
              </a:extLst>
            </p:cNvPr>
            <p:cNvSpPr/>
            <p:nvPr userDrawn="1"/>
          </p:nvSpPr>
          <p:spPr>
            <a:xfrm>
              <a:off x="5073500" y="143989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AB73FED-BEC3-85B6-7A59-F696E99D11E2}"/>
                </a:ext>
              </a:extLst>
            </p:cNvPr>
            <p:cNvSpPr/>
            <p:nvPr userDrawn="1"/>
          </p:nvSpPr>
          <p:spPr>
            <a:xfrm>
              <a:off x="5323315" y="143989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63AC1CCB-8CCF-143B-5A60-EF3E2E68CABC}"/>
                </a:ext>
              </a:extLst>
            </p:cNvPr>
            <p:cNvSpPr/>
            <p:nvPr userDrawn="1"/>
          </p:nvSpPr>
          <p:spPr>
            <a:xfrm>
              <a:off x="5573130" y="143989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EA28A3A2-CC5D-AA06-8F84-CA18A7202EAD}"/>
                </a:ext>
              </a:extLst>
            </p:cNvPr>
            <p:cNvSpPr/>
            <p:nvPr userDrawn="1"/>
          </p:nvSpPr>
          <p:spPr>
            <a:xfrm>
              <a:off x="5822945" y="143989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07EAAE13-DC25-8D59-3C22-98A7AB6825E7}"/>
                </a:ext>
              </a:extLst>
            </p:cNvPr>
            <p:cNvSpPr/>
            <p:nvPr userDrawn="1"/>
          </p:nvSpPr>
          <p:spPr>
            <a:xfrm>
              <a:off x="6072760" y="143989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1108C61-5F23-69CC-DF68-EB411CA8EF05}"/>
                </a:ext>
              </a:extLst>
            </p:cNvPr>
            <p:cNvSpPr/>
            <p:nvPr userDrawn="1"/>
          </p:nvSpPr>
          <p:spPr>
            <a:xfrm>
              <a:off x="5073500" y="161793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BA01C3A-C799-AC4F-02FE-C7D9F0018270}"/>
                </a:ext>
              </a:extLst>
            </p:cNvPr>
            <p:cNvSpPr/>
            <p:nvPr userDrawn="1"/>
          </p:nvSpPr>
          <p:spPr>
            <a:xfrm>
              <a:off x="5323315" y="161793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EE974358-503E-80C5-177C-75DF4E26A33B}"/>
                </a:ext>
              </a:extLst>
            </p:cNvPr>
            <p:cNvSpPr/>
            <p:nvPr userDrawn="1"/>
          </p:nvSpPr>
          <p:spPr>
            <a:xfrm>
              <a:off x="5573130" y="161793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F60C0523-A4A1-1374-CFD7-7A87A28E7E89}"/>
                </a:ext>
              </a:extLst>
            </p:cNvPr>
            <p:cNvSpPr/>
            <p:nvPr userDrawn="1"/>
          </p:nvSpPr>
          <p:spPr>
            <a:xfrm>
              <a:off x="5822945" y="161793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4DC1CE11-65CD-867B-B516-B77517A18BB5}"/>
                </a:ext>
              </a:extLst>
            </p:cNvPr>
            <p:cNvSpPr/>
            <p:nvPr userDrawn="1"/>
          </p:nvSpPr>
          <p:spPr>
            <a:xfrm>
              <a:off x="6072760" y="161793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699BD24E-A1F1-DE6A-560D-3C171382F09E}"/>
                </a:ext>
              </a:extLst>
            </p:cNvPr>
            <p:cNvSpPr/>
            <p:nvPr userDrawn="1"/>
          </p:nvSpPr>
          <p:spPr>
            <a:xfrm>
              <a:off x="5073500" y="179597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4C940A6-D1C5-6877-393C-28B7CAF56A0E}"/>
                </a:ext>
              </a:extLst>
            </p:cNvPr>
            <p:cNvSpPr/>
            <p:nvPr userDrawn="1"/>
          </p:nvSpPr>
          <p:spPr>
            <a:xfrm>
              <a:off x="5323315" y="179597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56141D94-B9C8-C49D-26EC-59852B7B23A6}"/>
                </a:ext>
              </a:extLst>
            </p:cNvPr>
            <p:cNvSpPr/>
            <p:nvPr userDrawn="1"/>
          </p:nvSpPr>
          <p:spPr>
            <a:xfrm>
              <a:off x="5573130" y="179597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E508C4BF-5DA3-2052-385F-2EFF7A7DA790}"/>
                </a:ext>
              </a:extLst>
            </p:cNvPr>
            <p:cNvSpPr/>
            <p:nvPr userDrawn="1"/>
          </p:nvSpPr>
          <p:spPr>
            <a:xfrm>
              <a:off x="5822945" y="179597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F2DEEEA2-F14E-A74A-19B4-2C39DE2217F5}"/>
                </a:ext>
              </a:extLst>
            </p:cNvPr>
            <p:cNvSpPr/>
            <p:nvPr userDrawn="1"/>
          </p:nvSpPr>
          <p:spPr>
            <a:xfrm>
              <a:off x="6072760" y="179597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827FFE54-F8A3-821A-D8B3-22A3F3C3C993}"/>
                </a:ext>
              </a:extLst>
            </p:cNvPr>
            <p:cNvSpPr/>
            <p:nvPr userDrawn="1"/>
          </p:nvSpPr>
          <p:spPr>
            <a:xfrm>
              <a:off x="5073500" y="197400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294BE25A-4B3B-5F25-7D36-A4883BA40035}"/>
                </a:ext>
              </a:extLst>
            </p:cNvPr>
            <p:cNvSpPr/>
            <p:nvPr userDrawn="1"/>
          </p:nvSpPr>
          <p:spPr>
            <a:xfrm>
              <a:off x="5323315" y="197400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20E05C9D-5562-AC1D-C63E-B69B9B587679}"/>
                </a:ext>
              </a:extLst>
            </p:cNvPr>
            <p:cNvSpPr/>
            <p:nvPr userDrawn="1"/>
          </p:nvSpPr>
          <p:spPr>
            <a:xfrm>
              <a:off x="5573130" y="197400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248B2F7C-D8E3-0065-35AE-5020189C9C9B}"/>
                </a:ext>
              </a:extLst>
            </p:cNvPr>
            <p:cNvSpPr/>
            <p:nvPr userDrawn="1"/>
          </p:nvSpPr>
          <p:spPr>
            <a:xfrm>
              <a:off x="5822945" y="197400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08801A30-B38F-BA17-D259-647AAA405573}"/>
                </a:ext>
              </a:extLst>
            </p:cNvPr>
            <p:cNvSpPr/>
            <p:nvPr userDrawn="1"/>
          </p:nvSpPr>
          <p:spPr>
            <a:xfrm>
              <a:off x="6072760" y="197400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CE5B4AA4-5C6E-C542-71C7-7D4D550898C0}"/>
                </a:ext>
              </a:extLst>
            </p:cNvPr>
            <p:cNvSpPr/>
            <p:nvPr userDrawn="1"/>
          </p:nvSpPr>
          <p:spPr>
            <a:xfrm>
              <a:off x="5073500" y="215204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31397EC2-1A3F-FA29-0895-F5F9B36F2F4F}"/>
                </a:ext>
              </a:extLst>
            </p:cNvPr>
            <p:cNvSpPr/>
            <p:nvPr userDrawn="1"/>
          </p:nvSpPr>
          <p:spPr>
            <a:xfrm>
              <a:off x="5323315" y="215204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BCC69BF1-4994-3982-A915-F952D9392FE4}"/>
                </a:ext>
              </a:extLst>
            </p:cNvPr>
            <p:cNvSpPr/>
            <p:nvPr userDrawn="1"/>
          </p:nvSpPr>
          <p:spPr>
            <a:xfrm>
              <a:off x="5573130" y="215204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5F4E17CF-1F71-77A5-C1C1-C9CA030998FD}"/>
                </a:ext>
              </a:extLst>
            </p:cNvPr>
            <p:cNvSpPr/>
            <p:nvPr userDrawn="1"/>
          </p:nvSpPr>
          <p:spPr>
            <a:xfrm>
              <a:off x="5822945" y="215204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CF36B351-EB25-E30E-71B7-2E6451C0810E}"/>
                </a:ext>
              </a:extLst>
            </p:cNvPr>
            <p:cNvSpPr/>
            <p:nvPr userDrawn="1"/>
          </p:nvSpPr>
          <p:spPr>
            <a:xfrm>
              <a:off x="6072760" y="215204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55368D9F-EF36-F4C1-02DA-941E2573194A}"/>
                </a:ext>
              </a:extLst>
            </p:cNvPr>
            <p:cNvSpPr/>
            <p:nvPr userDrawn="1"/>
          </p:nvSpPr>
          <p:spPr>
            <a:xfrm>
              <a:off x="5073500" y="233008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B33F926A-6044-F4FA-3236-69D994E5687E}"/>
                </a:ext>
              </a:extLst>
            </p:cNvPr>
            <p:cNvSpPr/>
            <p:nvPr userDrawn="1"/>
          </p:nvSpPr>
          <p:spPr>
            <a:xfrm>
              <a:off x="5323315" y="233008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761D0D4B-152C-414E-AF9C-7E576BB510B1}"/>
                </a:ext>
              </a:extLst>
            </p:cNvPr>
            <p:cNvSpPr/>
            <p:nvPr userDrawn="1"/>
          </p:nvSpPr>
          <p:spPr>
            <a:xfrm>
              <a:off x="5573130" y="233008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502DAB7D-7B12-584A-2C38-DC1022107061}"/>
                </a:ext>
              </a:extLst>
            </p:cNvPr>
            <p:cNvSpPr/>
            <p:nvPr userDrawn="1"/>
          </p:nvSpPr>
          <p:spPr>
            <a:xfrm>
              <a:off x="5822945" y="233008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95F4E9DA-1814-206A-28FD-09D827B6540A}"/>
                </a:ext>
              </a:extLst>
            </p:cNvPr>
            <p:cNvSpPr/>
            <p:nvPr userDrawn="1"/>
          </p:nvSpPr>
          <p:spPr>
            <a:xfrm>
              <a:off x="6072760" y="233008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EA46B24A-1491-9CFB-9FBA-A82234C54C78}"/>
                </a:ext>
              </a:extLst>
            </p:cNvPr>
            <p:cNvSpPr/>
            <p:nvPr userDrawn="1"/>
          </p:nvSpPr>
          <p:spPr>
            <a:xfrm>
              <a:off x="5073500" y="250812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FAE06282-1507-6360-BB2A-A1FEDD24E050}"/>
                </a:ext>
              </a:extLst>
            </p:cNvPr>
            <p:cNvSpPr/>
            <p:nvPr userDrawn="1"/>
          </p:nvSpPr>
          <p:spPr>
            <a:xfrm>
              <a:off x="5323315" y="250812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80CB3247-CE5A-F3E3-A8D8-4097609520CF}"/>
                </a:ext>
              </a:extLst>
            </p:cNvPr>
            <p:cNvSpPr/>
            <p:nvPr userDrawn="1"/>
          </p:nvSpPr>
          <p:spPr>
            <a:xfrm>
              <a:off x="5573130" y="250812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34B97821-8BA5-1A60-E88A-F649BADB9F83}"/>
                </a:ext>
              </a:extLst>
            </p:cNvPr>
            <p:cNvSpPr/>
            <p:nvPr userDrawn="1"/>
          </p:nvSpPr>
          <p:spPr>
            <a:xfrm>
              <a:off x="5822945" y="250812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F29B281F-5815-D965-7FD6-18715BED5410}"/>
                </a:ext>
              </a:extLst>
            </p:cNvPr>
            <p:cNvSpPr/>
            <p:nvPr userDrawn="1"/>
          </p:nvSpPr>
          <p:spPr>
            <a:xfrm>
              <a:off x="6072760" y="250812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C4894B42-509E-821C-5455-586968C795EB}"/>
                </a:ext>
              </a:extLst>
            </p:cNvPr>
            <p:cNvSpPr/>
            <p:nvPr userDrawn="1"/>
          </p:nvSpPr>
          <p:spPr>
            <a:xfrm>
              <a:off x="5073500" y="268616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2EE2004E-33BC-3733-E76C-D88C69B79405}"/>
                </a:ext>
              </a:extLst>
            </p:cNvPr>
            <p:cNvSpPr/>
            <p:nvPr userDrawn="1"/>
          </p:nvSpPr>
          <p:spPr>
            <a:xfrm>
              <a:off x="5323315" y="268616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17D2CD88-FA06-303D-0792-B26CA6D08912}"/>
                </a:ext>
              </a:extLst>
            </p:cNvPr>
            <p:cNvSpPr/>
            <p:nvPr userDrawn="1"/>
          </p:nvSpPr>
          <p:spPr>
            <a:xfrm>
              <a:off x="5573130" y="268616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BFBB1AF2-0564-545B-F20B-A8256CB1D0C0}"/>
                </a:ext>
              </a:extLst>
            </p:cNvPr>
            <p:cNvSpPr/>
            <p:nvPr userDrawn="1"/>
          </p:nvSpPr>
          <p:spPr>
            <a:xfrm>
              <a:off x="5822945" y="268616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EBC4A548-A4F7-5E49-9FD8-EE15276EA550}"/>
                </a:ext>
              </a:extLst>
            </p:cNvPr>
            <p:cNvSpPr/>
            <p:nvPr userDrawn="1"/>
          </p:nvSpPr>
          <p:spPr>
            <a:xfrm>
              <a:off x="6072760" y="268616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3B6683B3-4982-C382-084B-369CCF6357DC}"/>
                </a:ext>
              </a:extLst>
            </p:cNvPr>
            <p:cNvSpPr/>
            <p:nvPr userDrawn="1"/>
          </p:nvSpPr>
          <p:spPr>
            <a:xfrm>
              <a:off x="5073500" y="286419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EBD25C00-1612-1C8A-4EE6-59B5D9E9490D}"/>
                </a:ext>
              </a:extLst>
            </p:cNvPr>
            <p:cNvSpPr/>
            <p:nvPr userDrawn="1"/>
          </p:nvSpPr>
          <p:spPr>
            <a:xfrm>
              <a:off x="5323315" y="286419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1220394C-3EC9-87BD-C8CB-3CC32385617F}"/>
                </a:ext>
              </a:extLst>
            </p:cNvPr>
            <p:cNvSpPr/>
            <p:nvPr userDrawn="1"/>
          </p:nvSpPr>
          <p:spPr>
            <a:xfrm>
              <a:off x="5573130" y="286419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488FFC68-0372-0DA0-471F-F03291FD0667}"/>
                </a:ext>
              </a:extLst>
            </p:cNvPr>
            <p:cNvSpPr/>
            <p:nvPr userDrawn="1"/>
          </p:nvSpPr>
          <p:spPr>
            <a:xfrm>
              <a:off x="5822945" y="286419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CFD247A5-0395-9E95-D0F1-84456A21C623}"/>
                </a:ext>
              </a:extLst>
            </p:cNvPr>
            <p:cNvSpPr/>
            <p:nvPr userDrawn="1"/>
          </p:nvSpPr>
          <p:spPr>
            <a:xfrm>
              <a:off x="6072760" y="286419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827E2FFE-1A04-A9C7-7B6E-06788E418B36}"/>
                </a:ext>
              </a:extLst>
            </p:cNvPr>
            <p:cNvSpPr/>
            <p:nvPr userDrawn="1"/>
          </p:nvSpPr>
          <p:spPr>
            <a:xfrm>
              <a:off x="5073500" y="304223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D4B7D3A4-0A71-CA8D-7992-0A26FB167A8A}"/>
                </a:ext>
              </a:extLst>
            </p:cNvPr>
            <p:cNvSpPr/>
            <p:nvPr userDrawn="1"/>
          </p:nvSpPr>
          <p:spPr>
            <a:xfrm>
              <a:off x="5323315" y="304223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1A11C9B-E414-7813-64EC-3C887FDA42A8}"/>
                </a:ext>
              </a:extLst>
            </p:cNvPr>
            <p:cNvSpPr/>
            <p:nvPr userDrawn="1"/>
          </p:nvSpPr>
          <p:spPr>
            <a:xfrm>
              <a:off x="5573130" y="304223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49D50C48-9F69-CB84-85C4-61D3E5C310FC}"/>
                </a:ext>
              </a:extLst>
            </p:cNvPr>
            <p:cNvSpPr/>
            <p:nvPr userDrawn="1"/>
          </p:nvSpPr>
          <p:spPr>
            <a:xfrm>
              <a:off x="5822945" y="304223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56493968-C047-1BF4-C42A-923484CF54EE}"/>
                </a:ext>
              </a:extLst>
            </p:cNvPr>
            <p:cNvSpPr/>
            <p:nvPr userDrawn="1"/>
          </p:nvSpPr>
          <p:spPr>
            <a:xfrm>
              <a:off x="6072760" y="304223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87D752C8-A938-873A-A30E-8425A36C00DD}"/>
                </a:ext>
              </a:extLst>
            </p:cNvPr>
            <p:cNvSpPr/>
            <p:nvPr userDrawn="1"/>
          </p:nvSpPr>
          <p:spPr>
            <a:xfrm>
              <a:off x="5073500" y="322027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E7F0587C-F301-1593-7CEE-9E70DE7BC4B3}"/>
                </a:ext>
              </a:extLst>
            </p:cNvPr>
            <p:cNvSpPr/>
            <p:nvPr userDrawn="1"/>
          </p:nvSpPr>
          <p:spPr>
            <a:xfrm>
              <a:off x="5323315" y="322027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9710C03F-10A7-986B-E43E-C3CCB30ED0D0}"/>
                </a:ext>
              </a:extLst>
            </p:cNvPr>
            <p:cNvSpPr/>
            <p:nvPr userDrawn="1"/>
          </p:nvSpPr>
          <p:spPr>
            <a:xfrm>
              <a:off x="5573130" y="322027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7671A5BC-2E10-97FC-54E5-F7B820B471AF}"/>
                </a:ext>
              </a:extLst>
            </p:cNvPr>
            <p:cNvSpPr/>
            <p:nvPr userDrawn="1"/>
          </p:nvSpPr>
          <p:spPr>
            <a:xfrm>
              <a:off x="5822945" y="322027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C410EE90-29A0-1C14-87FC-7BB3CFE2C530}"/>
                </a:ext>
              </a:extLst>
            </p:cNvPr>
            <p:cNvSpPr/>
            <p:nvPr userDrawn="1"/>
          </p:nvSpPr>
          <p:spPr>
            <a:xfrm>
              <a:off x="6072760" y="322027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AEA67525-DF95-D515-A7B1-5638E636157C}"/>
                </a:ext>
              </a:extLst>
            </p:cNvPr>
            <p:cNvSpPr/>
            <p:nvPr userDrawn="1"/>
          </p:nvSpPr>
          <p:spPr>
            <a:xfrm>
              <a:off x="5073500" y="339831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117EA42A-B2E0-D42B-6697-949A0AE57696}"/>
                </a:ext>
              </a:extLst>
            </p:cNvPr>
            <p:cNvSpPr/>
            <p:nvPr userDrawn="1"/>
          </p:nvSpPr>
          <p:spPr>
            <a:xfrm>
              <a:off x="5323315" y="339831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F3D0056F-A44D-F504-A36D-A7F7A60353A1}"/>
                </a:ext>
              </a:extLst>
            </p:cNvPr>
            <p:cNvSpPr/>
            <p:nvPr userDrawn="1"/>
          </p:nvSpPr>
          <p:spPr>
            <a:xfrm>
              <a:off x="5573130" y="339831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00116FFF-B5B3-1193-D58B-4EE8B3ED5987}"/>
                </a:ext>
              </a:extLst>
            </p:cNvPr>
            <p:cNvSpPr/>
            <p:nvPr userDrawn="1"/>
          </p:nvSpPr>
          <p:spPr>
            <a:xfrm>
              <a:off x="5822945" y="339831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68F73B4C-3C8B-BFA2-0F6C-2286D3D7C420}"/>
                </a:ext>
              </a:extLst>
            </p:cNvPr>
            <p:cNvSpPr/>
            <p:nvPr userDrawn="1"/>
          </p:nvSpPr>
          <p:spPr>
            <a:xfrm>
              <a:off x="6072760" y="339831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A900AC32-4E07-232D-9182-65A3DB09FB39}"/>
                </a:ext>
              </a:extLst>
            </p:cNvPr>
            <p:cNvSpPr/>
            <p:nvPr userDrawn="1"/>
          </p:nvSpPr>
          <p:spPr>
            <a:xfrm>
              <a:off x="5073500" y="357635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7" name="Rectangle 216">
              <a:extLst>
                <a:ext uri="{FF2B5EF4-FFF2-40B4-BE49-F238E27FC236}">
                  <a16:creationId xmlns:a16="http://schemas.microsoft.com/office/drawing/2014/main" id="{14A28B8D-0135-D71E-22EB-B79B93A4A112}"/>
                </a:ext>
              </a:extLst>
            </p:cNvPr>
            <p:cNvSpPr/>
            <p:nvPr userDrawn="1"/>
          </p:nvSpPr>
          <p:spPr>
            <a:xfrm>
              <a:off x="5323315" y="357635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8" name="Rectangle 217">
              <a:extLst>
                <a:ext uri="{FF2B5EF4-FFF2-40B4-BE49-F238E27FC236}">
                  <a16:creationId xmlns:a16="http://schemas.microsoft.com/office/drawing/2014/main" id="{65B8967C-790E-F8D3-6ABF-571D5D14BB25}"/>
                </a:ext>
              </a:extLst>
            </p:cNvPr>
            <p:cNvSpPr/>
            <p:nvPr userDrawn="1"/>
          </p:nvSpPr>
          <p:spPr>
            <a:xfrm>
              <a:off x="5573130" y="357635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9" name="Rectangle 218">
              <a:extLst>
                <a:ext uri="{FF2B5EF4-FFF2-40B4-BE49-F238E27FC236}">
                  <a16:creationId xmlns:a16="http://schemas.microsoft.com/office/drawing/2014/main" id="{D6E92D57-DC65-C77F-314B-55B708F24428}"/>
                </a:ext>
              </a:extLst>
            </p:cNvPr>
            <p:cNvSpPr/>
            <p:nvPr userDrawn="1"/>
          </p:nvSpPr>
          <p:spPr>
            <a:xfrm>
              <a:off x="5822945" y="357635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0" name="Rectangle 219">
              <a:extLst>
                <a:ext uri="{FF2B5EF4-FFF2-40B4-BE49-F238E27FC236}">
                  <a16:creationId xmlns:a16="http://schemas.microsoft.com/office/drawing/2014/main" id="{59C5E229-A8FC-1355-4E76-2D7C38914E1B}"/>
                </a:ext>
              </a:extLst>
            </p:cNvPr>
            <p:cNvSpPr/>
            <p:nvPr userDrawn="1"/>
          </p:nvSpPr>
          <p:spPr>
            <a:xfrm>
              <a:off x="6072760" y="357635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2" name="Rectangle 231">
              <a:extLst>
                <a:ext uri="{FF2B5EF4-FFF2-40B4-BE49-F238E27FC236}">
                  <a16:creationId xmlns:a16="http://schemas.microsoft.com/office/drawing/2014/main" id="{4F9F9BF6-23EE-012A-9F50-4504C5D06412}"/>
                </a:ext>
              </a:extLst>
            </p:cNvPr>
            <p:cNvSpPr/>
            <p:nvPr userDrawn="1"/>
          </p:nvSpPr>
          <p:spPr>
            <a:xfrm>
              <a:off x="5073500" y="375438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3" name="Rectangle 232">
              <a:extLst>
                <a:ext uri="{FF2B5EF4-FFF2-40B4-BE49-F238E27FC236}">
                  <a16:creationId xmlns:a16="http://schemas.microsoft.com/office/drawing/2014/main" id="{4B9B9088-3A6D-D086-4FC8-6C4E2D49C2C1}"/>
                </a:ext>
              </a:extLst>
            </p:cNvPr>
            <p:cNvSpPr/>
            <p:nvPr userDrawn="1"/>
          </p:nvSpPr>
          <p:spPr>
            <a:xfrm>
              <a:off x="5323315" y="375438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4" name="Rectangle 233">
              <a:extLst>
                <a:ext uri="{FF2B5EF4-FFF2-40B4-BE49-F238E27FC236}">
                  <a16:creationId xmlns:a16="http://schemas.microsoft.com/office/drawing/2014/main" id="{2771985B-89E7-FC71-F953-2C7340230A45}"/>
                </a:ext>
              </a:extLst>
            </p:cNvPr>
            <p:cNvSpPr/>
            <p:nvPr userDrawn="1"/>
          </p:nvSpPr>
          <p:spPr>
            <a:xfrm>
              <a:off x="5573130" y="375438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5" name="Rectangle 234">
              <a:extLst>
                <a:ext uri="{FF2B5EF4-FFF2-40B4-BE49-F238E27FC236}">
                  <a16:creationId xmlns:a16="http://schemas.microsoft.com/office/drawing/2014/main" id="{B78D0FD5-EA3A-477C-1FA2-152831D6E631}"/>
                </a:ext>
              </a:extLst>
            </p:cNvPr>
            <p:cNvSpPr/>
            <p:nvPr userDrawn="1"/>
          </p:nvSpPr>
          <p:spPr>
            <a:xfrm>
              <a:off x="5822945" y="375438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6" name="Rectangle 235">
              <a:extLst>
                <a:ext uri="{FF2B5EF4-FFF2-40B4-BE49-F238E27FC236}">
                  <a16:creationId xmlns:a16="http://schemas.microsoft.com/office/drawing/2014/main" id="{9824B12E-20A7-9F74-A664-6F4DF751B7C2}"/>
                </a:ext>
              </a:extLst>
            </p:cNvPr>
            <p:cNvSpPr/>
            <p:nvPr userDrawn="1"/>
          </p:nvSpPr>
          <p:spPr>
            <a:xfrm>
              <a:off x="6072760" y="375438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8" name="Rectangle 247">
              <a:extLst>
                <a:ext uri="{FF2B5EF4-FFF2-40B4-BE49-F238E27FC236}">
                  <a16:creationId xmlns:a16="http://schemas.microsoft.com/office/drawing/2014/main" id="{08B2A3F6-208F-75A9-4BE0-2B2EAD97769B}"/>
                </a:ext>
              </a:extLst>
            </p:cNvPr>
            <p:cNvSpPr/>
            <p:nvPr userDrawn="1"/>
          </p:nvSpPr>
          <p:spPr>
            <a:xfrm>
              <a:off x="5073500" y="393242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9" name="Rectangle 248">
              <a:extLst>
                <a:ext uri="{FF2B5EF4-FFF2-40B4-BE49-F238E27FC236}">
                  <a16:creationId xmlns:a16="http://schemas.microsoft.com/office/drawing/2014/main" id="{3E79A795-D087-B781-1A89-0CA9E0A5035D}"/>
                </a:ext>
              </a:extLst>
            </p:cNvPr>
            <p:cNvSpPr/>
            <p:nvPr userDrawn="1"/>
          </p:nvSpPr>
          <p:spPr>
            <a:xfrm>
              <a:off x="5323315" y="393242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0" name="Rectangle 249">
              <a:extLst>
                <a:ext uri="{FF2B5EF4-FFF2-40B4-BE49-F238E27FC236}">
                  <a16:creationId xmlns:a16="http://schemas.microsoft.com/office/drawing/2014/main" id="{8ED409BD-2CC0-4EBE-CA48-82ECE19E7251}"/>
                </a:ext>
              </a:extLst>
            </p:cNvPr>
            <p:cNvSpPr/>
            <p:nvPr userDrawn="1"/>
          </p:nvSpPr>
          <p:spPr>
            <a:xfrm>
              <a:off x="5573130" y="393242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1" name="Rectangle 250">
              <a:extLst>
                <a:ext uri="{FF2B5EF4-FFF2-40B4-BE49-F238E27FC236}">
                  <a16:creationId xmlns:a16="http://schemas.microsoft.com/office/drawing/2014/main" id="{6D86321D-3582-1293-05F9-C2EDD21E8AC3}"/>
                </a:ext>
              </a:extLst>
            </p:cNvPr>
            <p:cNvSpPr/>
            <p:nvPr userDrawn="1"/>
          </p:nvSpPr>
          <p:spPr>
            <a:xfrm>
              <a:off x="5822945" y="393242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2" name="Rectangle 251">
              <a:extLst>
                <a:ext uri="{FF2B5EF4-FFF2-40B4-BE49-F238E27FC236}">
                  <a16:creationId xmlns:a16="http://schemas.microsoft.com/office/drawing/2014/main" id="{6930A407-8076-B436-C01B-6F231D04FC87}"/>
                </a:ext>
              </a:extLst>
            </p:cNvPr>
            <p:cNvSpPr/>
            <p:nvPr userDrawn="1"/>
          </p:nvSpPr>
          <p:spPr>
            <a:xfrm>
              <a:off x="6072760" y="393242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4" name="Rectangle 263">
              <a:extLst>
                <a:ext uri="{FF2B5EF4-FFF2-40B4-BE49-F238E27FC236}">
                  <a16:creationId xmlns:a16="http://schemas.microsoft.com/office/drawing/2014/main" id="{22D4B707-5226-A725-A97E-FB3BFB22F6C4}"/>
                </a:ext>
              </a:extLst>
            </p:cNvPr>
            <p:cNvSpPr/>
            <p:nvPr userDrawn="1"/>
          </p:nvSpPr>
          <p:spPr>
            <a:xfrm>
              <a:off x="5073500" y="409983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5" name="Rectangle 264">
              <a:extLst>
                <a:ext uri="{FF2B5EF4-FFF2-40B4-BE49-F238E27FC236}">
                  <a16:creationId xmlns:a16="http://schemas.microsoft.com/office/drawing/2014/main" id="{4CEE1160-9B20-615E-1BE7-8D9A7ED87E2C}"/>
                </a:ext>
              </a:extLst>
            </p:cNvPr>
            <p:cNvSpPr/>
            <p:nvPr userDrawn="1"/>
          </p:nvSpPr>
          <p:spPr>
            <a:xfrm>
              <a:off x="5323315" y="409983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6" name="Rectangle 265">
              <a:extLst>
                <a:ext uri="{FF2B5EF4-FFF2-40B4-BE49-F238E27FC236}">
                  <a16:creationId xmlns:a16="http://schemas.microsoft.com/office/drawing/2014/main" id="{FDBAA29B-DDF0-A7BF-FDA9-3346558C9CF7}"/>
                </a:ext>
              </a:extLst>
            </p:cNvPr>
            <p:cNvSpPr/>
            <p:nvPr userDrawn="1"/>
          </p:nvSpPr>
          <p:spPr>
            <a:xfrm>
              <a:off x="5573130" y="409983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7" name="Rectangle 266">
              <a:extLst>
                <a:ext uri="{FF2B5EF4-FFF2-40B4-BE49-F238E27FC236}">
                  <a16:creationId xmlns:a16="http://schemas.microsoft.com/office/drawing/2014/main" id="{1EC4AC17-49A3-6B04-EDD5-3C0F7AA15458}"/>
                </a:ext>
              </a:extLst>
            </p:cNvPr>
            <p:cNvSpPr/>
            <p:nvPr userDrawn="1"/>
          </p:nvSpPr>
          <p:spPr>
            <a:xfrm>
              <a:off x="5822945" y="409983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8" name="Rectangle 267">
              <a:extLst>
                <a:ext uri="{FF2B5EF4-FFF2-40B4-BE49-F238E27FC236}">
                  <a16:creationId xmlns:a16="http://schemas.microsoft.com/office/drawing/2014/main" id="{DBC6EF16-D9D5-B7C5-420F-A2334CAC8875}"/>
                </a:ext>
              </a:extLst>
            </p:cNvPr>
            <p:cNvSpPr/>
            <p:nvPr userDrawn="1"/>
          </p:nvSpPr>
          <p:spPr>
            <a:xfrm>
              <a:off x="6072760" y="409983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0" name="Rectangle 279">
              <a:extLst>
                <a:ext uri="{FF2B5EF4-FFF2-40B4-BE49-F238E27FC236}">
                  <a16:creationId xmlns:a16="http://schemas.microsoft.com/office/drawing/2014/main" id="{957CF804-1365-71B7-BA9A-72EC8FDDDAA5}"/>
                </a:ext>
              </a:extLst>
            </p:cNvPr>
            <p:cNvSpPr/>
            <p:nvPr userDrawn="1"/>
          </p:nvSpPr>
          <p:spPr>
            <a:xfrm>
              <a:off x="5073500" y="427787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1" name="Rectangle 280">
              <a:extLst>
                <a:ext uri="{FF2B5EF4-FFF2-40B4-BE49-F238E27FC236}">
                  <a16:creationId xmlns:a16="http://schemas.microsoft.com/office/drawing/2014/main" id="{F4CB43CB-7846-4CD1-D9B7-894A6253C134}"/>
                </a:ext>
              </a:extLst>
            </p:cNvPr>
            <p:cNvSpPr/>
            <p:nvPr userDrawn="1"/>
          </p:nvSpPr>
          <p:spPr>
            <a:xfrm>
              <a:off x="5323315" y="427787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2" name="Rectangle 281">
              <a:extLst>
                <a:ext uri="{FF2B5EF4-FFF2-40B4-BE49-F238E27FC236}">
                  <a16:creationId xmlns:a16="http://schemas.microsoft.com/office/drawing/2014/main" id="{A151DD4D-AD2E-34B2-845C-3759A2E837F9}"/>
                </a:ext>
              </a:extLst>
            </p:cNvPr>
            <p:cNvSpPr/>
            <p:nvPr userDrawn="1"/>
          </p:nvSpPr>
          <p:spPr>
            <a:xfrm>
              <a:off x="5573130" y="427787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3" name="Rectangle 282">
              <a:extLst>
                <a:ext uri="{FF2B5EF4-FFF2-40B4-BE49-F238E27FC236}">
                  <a16:creationId xmlns:a16="http://schemas.microsoft.com/office/drawing/2014/main" id="{4F1AFACB-1783-0BD3-9611-0D8A2F613F9F}"/>
                </a:ext>
              </a:extLst>
            </p:cNvPr>
            <p:cNvSpPr/>
            <p:nvPr userDrawn="1"/>
          </p:nvSpPr>
          <p:spPr>
            <a:xfrm>
              <a:off x="5822945" y="427787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4" name="Rectangle 283">
              <a:extLst>
                <a:ext uri="{FF2B5EF4-FFF2-40B4-BE49-F238E27FC236}">
                  <a16:creationId xmlns:a16="http://schemas.microsoft.com/office/drawing/2014/main" id="{41D70E74-2F76-3CD6-DC05-AD32ABF03BD1}"/>
                </a:ext>
              </a:extLst>
            </p:cNvPr>
            <p:cNvSpPr/>
            <p:nvPr userDrawn="1"/>
          </p:nvSpPr>
          <p:spPr>
            <a:xfrm>
              <a:off x="6072760" y="427787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6" name="Rectangle 295">
              <a:extLst>
                <a:ext uri="{FF2B5EF4-FFF2-40B4-BE49-F238E27FC236}">
                  <a16:creationId xmlns:a16="http://schemas.microsoft.com/office/drawing/2014/main" id="{F53B9AD8-D102-51B5-917A-477F7F714468}"/>
                </a:ext>
              </a:extLst>
            </p:cNvPr>
            <p:cNvSpPr/>
            <p:nvPr userDrawn="1"/>
          </p:nvSpPr>
          <p:spPr>
            <a:xfrm>
              <a:off x="5073500" y="445591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7" name="Rectangle 296">
              <a:extLst>
                <a:ext uri="{FF2B5EF4-FFF2-40B4-BE49-F238E27FC236}">
                  <a16:creationId xmlns:a16="http://schemas.microsoft.com/office/drawing/2014/main" id="{F9133C7F-00A6-2E15-19AC-35B6A13B2D90}"/>
                </a:ext>
              </a:extLst>
            </p:cNvPr>
            <p:cNvSpPr/>
            <p:nvPr userDrawn="1"/>
          </p:nvSpPr>
          <p:spPr>
            <a:xfrm>
              <a:off x="5323315" y="445591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8" name="Rectangle 297">
              <a:extLst>
                <a:ext uri="{FF2B5EF4-FFF2-40B4-BE49-F238E27FC236}">
                  <a16:creationId xmlns:a16="http://schemas.microsoft.com/office/drawing/2014/main" id="{930B1730-B4C9-D60E-48F3-01A4FEEDD979}"/>
                </a:ext>
              </a:extLst>
            </p:cNvPr>
            <p:cNvSpPr/>
            <p:nvPr userDrawn="1"/>
          </p:nvSpPr>
          <p:spPr>
            <a:xfrm>
              <a:off x="5573130" y="445591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9" name="Rectangle 298">
              <a:extLst>
                <a:ext uri="{FF2B5EF4-FFF2-40B4-BE49-F238E27FC236}">
                  <a16:creationId xmlns:a16="http://schemas.microsoft.com/office/drawing/2014/main" id="{8DB38AEB-0990-FCB3-F320-797E77673BEC}"/>
                </a:ext>
              </a:extLst>
            </p:cNvPr>
            <p:cNvSpPr/>
            <p:nvPr userDrawn="1"/>
          </p:nvSpPr>
          <p:spPr>
            <a:xfrm>
              <a:off x="5822945" y="445591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0" name="Rectangle 299">
              <a:extLst>
                <a:ext uri="{FF2B5EF4-FFF2-40B4-BE49-F238E27FC236}">
                  <a16:creationId xmlns:a16="http://schemas.microsoft.com/office/drawing/2014/main" id="{6E64C92D-FFC1-50CC-C872-04CE38AECAF9}"/>
                </a:ext>
              </a:extLst>
            </p:cNvPr>
            <p:cNvSpPr/>
            <p:nvPr userDrawn="1"/>
          </p:nvSpPr>
          <p:spPr>
            <a:xfrm>
              <a:off x="6072760" y="445591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2" name="Rectangle 311">
              <a:extLst>
                <a:ext uri="{FF2B5EF4-FFF2-40B4-BE49-F238E27FC236}">
                  <a16:creationId xmlns:a16="http://schemas.microsoft.com/office/drawing/2014/main" id="{8B3D33C5-405B-5294-770A-01D1A2E635CE}"/>
                </a:ext>
              </a:extLst>
            </p:cNvPr>
            <p:cNvSpPr/>
            <p:nvPr userDrawn="1"/>
          </p:nvSpPr>
          <p:spPr>
            <a:xfrm>
              <a:off x="5073500" y="463395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3" name="Rectangle 312">
              <a:extLst>
                <a:ext uri="{FF2B5EF4-FFF2-40B4-BE49-F238E27FC236}">
                  <a16:creationId xmlns:a16="http://schemas.microsoft.com/office/drawing/2014/main" id="{7B98847F-8988-9F8D-1CAC-BADA5FB0C320}"/>
                </a:ext>
              </a:extLst>
            </p:cNvPr>
            <p:cNvSpPr/>
            <p:nvPr userDrawn="1"/>
          </p:nvSpPr>
          <p:spPr>
            <a:xfrm>
              <a:off x="5323315" y="463395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4" name="Rectangle 313">
              <a:extLst>
                <a:ext uri="{FF2B5EF4-FFF2-40B4-BE49-F238E27FC236}">
                  <a16:creationId xmlns:a16="http://schemas.microsoft.com/office/drawing/2014/main" id="{6458315F-7626-7F2D-B054-CA0D87386AD2}"/>
                </a:ext>
              </a:extLst>
            </p:cNvPr>
            <p:cNvSpPr/>
            <p:nvPr userDrawn="1"/>
          </p:nvSpPr>
          <p:spPr>
            <a:xfrm>
              <a:off x="5573130" y="463395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5" name="Rectangle 314">
              <a:extLst>
                <a:ext uri="{FF2B5EF4-FFF2-40B4-BE49-F238E27FC236}">
                  <a16:creationId xmlns:a16="http://schemas.microsoft.com/office/drawing/2014/main" id="{D3A8AF34-841C-E4F3-DABF-E8CCEEBC5C8C}"/>
                </a:ext>
              </a:extLst>
            </p:cNvPr>
            <p:cNvSpPr/>
            <p:nvPr userDrawn="1"/>
          </p:nvSpPr>
          <p:spPr>
            <a:xfrm>
              <a:off x="5822945" y="463395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6" name="Rectangle 315">
              <a:extLst>
                <a:ext uri="{FF2B5EF4-FFF2-40B4-BE49-F238E27FC236}">
                  <a16:creationId xmlns:a16="http://schemas.microsoft.com/office/drawing/2014/main" id="{67E47157-33C7-5E89-52D4-DDDF8A36F81F}"/>
                </a:ext>
              </a:extLst>
            </p:cNvPr>
            <p:cNvSpPr/>
            <p:nvPr userDrawn="1"/>
          </p:nvSpPr>
          <p:spPr>
            <a:xfrm>
              <a:off x="6072760" y="463395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8" name="Rectangle 327">
              <a:extLst>
                <a:ext uri="{FF2B5EF4-FFF2-40B4-BE49-F238E27FC236}">
                  <a16:creationId xmlns:a16="http://schemas.microsoft.com/office/drawing/2014/main" id="{86F54447-1D72-326F-A104-937DAC9F63AD}"/>
                </a:ext>
              </a:extLst>
            </p:cNvPr>
            <p:cNvSpPr/>
            <p:nvPr userDrawn="1"/>
          </p:nvSpPr>
          <p:spPr>
            <a:xfrm>
              <a:off x="5073500" y="481199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9" name="Rectangle 328">
              <a:extLst>
                <a:ext uri="{FF2B5EF4-FFF2-40B4-BE49-F238E27FC236}">
                  <a16:creationId xmlns:a16="http://schemas.microsoft.com/office/drawing/2014/main" id="{99DE62E6-BF98-9A8A-7F38-840D521B8C50}"/>
                </a:ext>
              </a:extLst>
            </p:cNvPr>
            <p:cNvSpPr/>
            <p:nvPr userDrawn="1"/>
          </p:nvSpPr>
          <p:spPr>
            <a:xfrm>
              <a:off x="5323315" y="481199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0" name="Rectangle 329">
              <a:extLst>
                <a:ext uri="{FF2B5EF4-FFF2-40B4-BE49-F238E27FC236}">
                  <a16:creationId xmlns:a16="http://schemas.microsoft.com/office/drawing/2014/main" id="{B1EDC100-F21E-E909-FA75-CC90089F7F7B}"/>
                </a:ext>
              </a:extLst>
            </p:cNvPr>
            <p:cNvSpPr/>
            <p:nvPr userDrawn="1"/>
          </p:nvSpPr>
          <p:spPr>
            <a:xfrm>
              <a:off x="5573130" y="481199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1" name="Rectangle 330">
              <a:extLst>
                <a:ext uri="{FF2B5EF4-FFF2-40B4-BE49-F238E27FC236}">
                  <a16:creationId xmlns:a16="http://schemas.microsoft.com/office/drawing/2014/main" id="{8A3B3D38-D21A-DFD6-6836-EA61534BF450}"/>
                </a:ext>
              </a:extLst>
            </p:cNvPr>
            <p:cNvSpPr/>
            <p:nvPr userDrawn="1"/>
          </p:nvSpPr>
          <p:spPr>
            <a:xfrm>
              <a:off x="5822945" y="481199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2" name="Rectangle 331">
              <a:extLst>
                <a:ext uri="{FF2B5EF4-FFF2-40B4-BE49-F238E27FC236}">
                  <a16:creationId xmlns:a16="http://schemas.microsoft.com/office/drawing/2014/main" id="{B39762BF-C4E2-4570-18E9-E596A099BB04}"/>
                </a:ext>
              </a:extLst>
            </p:cNvPr>
            <p:cNvSpPr/>
            <p:nvPr userDrawn="1"/>
          </p:nvSpPr>
          <p:spPr>
            <a:xfrm>
              <a:off x="6072760" y="4811990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4" name="Rectangle 343">
              <a:extLst>
                <a:ext uri="{FF2B5EF4-FFF2-40B4-BE49-F238E27FC236}">
                  <a16:creationId xmlns:a16="http://schemas.microsoft.com/office/drawing/2014/main" id="{94490B03-FB10-0154-62E9-CCAC9658B281}"/>
                </a:ext>
              </a:extLst>
            </p:cNvPr>
            <p:cNvSpPr/>
            <p:nvPr userDrawn="1"/>
          </p:nvSpPr>
          <p:spPr>
            <a:xfrm>
              <a:off x="5073500" y="499002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5" name="Rectangle 344">
              <a:extLst>
                <a:ext uri="{FF2B5EF4-FFF2-40B4-BE49-F238E27FC236}">
                  <a16:creationId xmlns:a16="http://schemas.microsoft.com/office/drawing/2014/main" id="{70D4C8A2-E6D1-60BC-5E27-06B00AEDC325}"/>
                </a:ext>
              </a:extLst>
            </p:cNvPr>
            <p:cNvSpPr/>
            <p:nvPr userDrawn="1"/>
          </p:nvSpPr>
          <p:spPr>
            <a:xfrm>
              <a:off x="5323315" y="499002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6" name="Rectangle 345">
              <a:extLst>
                <a:ext uri="{FF2B5EF4-FFF2-40B4-BE49-F238E27FC236}">
                  <a16:creationId xmlns:a16="http://schemas.microsoft.com/office/drawing/2014/main" id="{22CA497F-A86D-5D88-B4D9-FC02B8235A28}"/>
                </a:ext>
              </a:extLst>
            </p:cNvPr>
            <p:cNvSpPr/>
            <p:nvPr userDrawn="1"/>
          </p:nvSpPr>
          <p:spPr>
            <a:xfrm>
              <a:off x="5573130" y="499002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7" name="Rectangle 346">
              <a:extLst>
                <a:ext uri="{FF2B5EF4-FFF2-40B4-BE49-F238E27FC236}">
                  <a16:creationId xmlns:a16="http://schemas.microsoft.com/office/drawing/2014/main" id="{648B4C9F-12D2-444B-6ABB-0991377B139D}"/>
                </a:ext>
              </a:extLst>
            </p:cNvPr>
            <p:cNvSpPr/>
            <p:nvPr userDrawn="1"/>
          </p:nvSpPr>
          <p:spPr>
            <a:xfrm>
              <a:off x="5822945" y="499002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8" name="Rectangle 347">
              <a:extLst>
                <a:ext uri="{FF2B5EF4-FFF2-40B4-BE49-F238E27FC236}">
                  <a16:creationId xmlns:a16="http://schemas.microsoft.com/office/drawing/2014/main" id="{41F7555E-451E-2DDF-ACE6-7FCEA7A18D79}"/>
                </a:ext>
              </a:extLst>
            </p:cNvPr>
            <p:cNvSpPr/>
            <p:nvPr userDrawn="1"/>
          </p:nvSpPr>
          <p:spPr>
            <a:xfrm>
              <a:off x="6072760" y="499002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0" name="Rectangle 359">
              <a:extLst>
                <a:ext uri="{FF2B5EF4-FFF2-40B4-BE49-F238E27FC236}">
                  <a16:creationId xmlns:a16="http://schemas.microsoft.com/office/drawing/2014/main" id="{845B2B36-ABAC-FB3F-89D5-15B0ED0FA0BE}"/>
                </a:ext>
              </a:extLst>
            </p:cNvPr>
            <p:cNvSpPr/>
            <p:nvPr userDrawn="1"/>
          </p:nvSpPr>
          <p:spPr>
            <a:xfrm>
              <a:off x="5073500" y="516806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1" name="Rectangle 360">
              <a:extLst>
                <a:ext uri="{FF2B5EF4-FFF2-40B4-BE49-F238E27FC236}">
                  <a16:creationId xmlns:a16="http://schemas.microsoft.com/office/drawing/2014/main" id="{F085F019-2341-168A-73CA-E808DE652D2A}"/>
                </a:ext>
              </a:extLst>
            </p:cNvPr>
            <p:cNvSpPr/>
            <p:nvPr userDrawn="1"/>
          </p:nvSpPr>
          <p:spPr>
            <a:xfrm>
              <a:off x="5323315" y="516806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2" name="Rectangle 361">
              <a:extLst>
                <a:ext uri="{FF2B5EF4-FFF2-40B4-BE49-F238E27FC236}">
                  <a16:creationId xmlns:a16="http://schemas.microsoft.com/office/drawing/2014/main" id="{D29E18C1-4B3D-8B58-E003-6BE8622DB263}"/>
                </a:ext>
              </a:extLst>
            </p:cNvPr>
            <p:cNvSpPr/>
            <p:nvPr userDrawn="1"/>
          </p:nvSpPr>
          <p:spPr>
            <a:xfrm>
              <a:off x="5573130" y="516806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3" name="Rectangle 362">
              <a:extLst>
                <a:ext uri="{FF2B5EF4-FFF2-40B4-BE49-F238E27FC236}">
                  <a16:creationId xmlns:a16="http://schemas.microsoft.com/office/drawing/2014/main" id="{9EE59465-D606-12BF-A525-C74506BB4DCF}"/>
                </a:ext>
              </a:extLst>
            </p:cNvPr>
            <p:cNvSpPr/>
            <p:nvPr userDrawn="1"/>
          </p:nvSpPr>
          <p:spPr>
            <a:xfrm>
              <a:off x="5822945" y="516806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4" name="Rectangle 363">
              <a:extLst>
                <a:ext uri="{FF2B5EF4-FFF2-40B4-BE49-F238E27FC236}">
                  <a16:creationId xmlns:a16="http://schemas.microsoft.com/office/drawing/2014/main" id="{E1B01E39-7C0A-7EF5-6316-350EC5A22445}"/>
                </a:ext>
              </a:extLst>
            </p:cNvPr>
            <p:cNvSpPr/>
            <p:nvPr userDrawn="1"/>
          </p:nvSpPr>
          <p:spPr>
            <a:xfrm>
              <a:off x="6072760" y="5168066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6" name="Rectangle 375">
              <a:extLst>
                <a:ext uri="{FF2B5EF4-FFF2-40B4-BE49-F238E27FC236}">
                  <a16:creationId xmlns:a16="http://schemas.microsoft.com/office/drawing/2014/main" id="{F85BBFDC-967E-EDBA-8D7C-36FE1508B5E6}"/>
                </a:ext>
              </a:extLst>
            </p:cNvPr>
            <p:cNvSpPr/>
            <p:nvPr userDrawn="1"/>
          </p:nvSpPr>
          <p:spPr>
            <a:xfrm>
              <a:off x="5073500" y="534610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7" name="Rectangle 376">
              <a:extLst>
                <a:ext uri="{FF2B5EF4-FFF2-40B4-BE49-F238E27FC236}">
                  <a16:creationId xmlns:a16="http://schemas.microsoft.com/office/drawing/2014/main" id="{F68F4E67-764F-0BD0-D3F0-5707053EE36A}"/>
                </a:ext>
              </a:extLst>
            </p:cNvPr>
            <p:cNvSpPr/>
            <p:nvPr userDrawn="1"/>
          </p:nvSpPr>
          <p:spPr>
            <a:xfrm>
              <a:off x="5323315" y="534610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8" name="Rectangle 377">
              <a:extLst>
                <a:ext uri="{FF2B5EF4-FFF2-40B4-BE49-F238E27FC236}">
                  <a16:creationId xmlns:a16="http://schemas.microsoft.com/office/drawing/2014/main" id="{DAE641CD-E2DE-85E6-D6E7-1A3FB31587AA}"/>
                </a:ext>
              </a:extLst>
            </p:cNvPr>
            <p:cNvSpPr/>
            <p:nvPr userDrawn="1"/>
          </p:nvSpPr>
          <p:spPr>
            <a:xfrm>
              <a:off x="5573130" y="534610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9" name="Rectangle 378">
              <a:extLst>
                <a:ext uri="{FF2B5EF4-FFF2-40B4-BE49-F238E27FC236}">
                  <a16:creationId xmlns:a16="http://schemas.microsoft.com/office/drawing/2014/main" id="{36204512-8618-AD93-EA68-99AAAE8A8E70}"/>
                </a:ext>
              </a:extLst>
            </p:cNvPr>
            <p:cNvSpPr/>
            <p:nvPr userDrawn="1"/>
          </p:nvSpPr>
          <p:spPr>
            <a:xfrm>
              <a:off x="5822945" y="534610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0" name="Rectangle 379">
              <a:extLst>
                <a:ext uri="{FF2B5EF4-FFF2-40B4-BE49-F238E27FC236}">
                  <a16:creationId xmlns:a16="http://schemas.microsoft.com/office/drawing/2014/main" id="{FF64D41C-1D96-876B-205D-EE8277A859EF}"/>
                </a:ext>
              </a:extLst>
            </p:cNvPr>
            <p:cNvSpPr/>
            <p:nvPr userDrawn="1"/>
          </p:nvSpPr>
          <p:spPr>
            <a:xfrm>
              <a:off x="6072760" y="5346104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2" name="Rectangle 391">
              <a:extLst>
                <a:ext uri="{FF2B5EF4-FFF2-40B4-BE49-F238E27FC236}">
                  <a16:creationId xmlns:a16="http://schemas.microsoft.com/office/drawing/2014/main" id="{6923DC20-83F9-B033-46E5-B864849EBA2A}"/>
                </a:ext>
              </a:extLst>
            </p:cNvPr>
            <p:cNvSpPr/>
            <p:nvPr userDrawn="1"/>
          </p:nvSpPr>
          <p:spPr>
            <a:xfrm>
              <a:off x="5073500" y="552414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3" name="Rectangle 392">
              <a:extLst>
                <a:ext uri="{FF2B5EF4-FFF2-40B4-BE49-F238E27FC236}">
                  <a16:creationId xmlns:a16="http://schemas.microsoft.com/office/drawing/2014/main" id="{BA9E2D7C-9104-F601-65C0-2B529647DC53}"/>
                </a:ext>
              </a:extLst>
            </p:cNvPr>
            <p:cNvSpPr/>
            <p:nvPr userDrawn="1"/>
          </p:nvSpPr>
          <p:spPr>
            <a:xfrm>
              <a:off x="5323315" y="552414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4" name="Rectangle 393">
              <a:extLst>
                <a:ext uri="{FF2B5EF4-FFF2-40B4-BE49-F238E27FC236}">
                  <a16:creationId xmlns:a16="http://schemas.microsoft.com/office/drawing/2014/main" id="{5EA20B43-A4F3-2654-2E1A-77F51EA79716}"/>
                </a:ext>
              </a:extLst>
            </p:cNvPr>
            <p:cNvSpPr/>
            <p:nvPr userDrawn="1"/>
          </p:nvSpPr>
          <p:spPr>
            <a:xfrm>
              <a:off x="5573130" y="552414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5" name="Rectangle 394">
              <a:extLst>
                <a:ext uri="{FF2B5EF4-FFF2-40B4-BE49-F238E27FC236}">
                  <a16:creationId xmlns:a16="http://schemas.microsoft.com/office/drawing/2014/main" id="{CE6507A6-2B66-D390-AC74-452EAB34645E}"/>
                </a:ext>
              </a:extLst>
            </p:cNvPr>
            <p:cNvSpPr/>
            <p:nvPr userDrawn="1"/>
          </p:nvSpPr>
          <p:spPr>
            <a:xfrm>
              <a:off x="5822945" y="552414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6" name="Rectangle 395">
              <a:extLst>
                <a:ext uri="{FF2B5EF4-FFF2-40B4-BE49-F238E27FC236}">
                  <a16:creationId xmlns:a16="http://schemas.microsoft.com/office/drawing/2014/main" id="{66CEDC9A-1608-0C70-3297-EBCA83A07D84}"/>
                </a:ext>
              </a:extLst>
            </p:cNvPr>
            <p:cNvSpPr/>
            <p:nvPr userDrawn="1"/>
          </p:nvSpPr>
          <p:spPr>
            <a:xfrm>
              <a:off x="6072760" y="552414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20" name="Image 19">
            <a:extLst>
              <a:ext uri="{FF2B5EF4-FFF2-40B4-BE49-F238E27FC236}">
                <a16:creationId xmlns:a16="http://schemas.microsoft.com/office/drawing/2014/main" id="{A018F925-2AA6-DB37-6F19-F6E83C60FF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776" y="5939327"/>
            <a:ext cx="504511" cy="529275"/>
          </a:xfrm>
          <a:prstGeom prst="rect">
            <a:avLst/>
          </a:prstGeom>
        </p:spPr>
      </p:pic>
      <p:sp>
        <p:nvSpPr>
          <p:cNvPr id="411" name="Espace réservé du texte 4">
            <a:extLst>
              <a:ext uri="{FF2B5EF4-FFF2-40B4-BE49-F238E27FC236}">
                <a16:creationId xmlns:a16="http://schemas.microsoft.com/office/drawing/2014/main" id="{AAA95463-105A-9800-579F-11339D85978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759494" y="1940716"/>
            <a:ext cx="7796837" cy="4220338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>
              <a:lnSpc>
                <a:spcPct val="100000"/>
              </a:lnSpc>
              <a:buClr>
                <a:schemeClr val="accent2"/>
              </a:buClr>
              <a:buFont typeface="Wingdings" panose="05000000000000000000" pitchFamily="2" charset="2"/>
              <a:buChar char="§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Clr>
                <a:schemeClr val="accent2"/>
              </a:buClr>
              <a:buFont typeface="Police système Courant"/>
              <a:buChar char="‑"/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0"/>
            <a:r>
              <a:rPr lang="fr-FR"/>
              <a:t>Tor </a:t>
            </a:r>
            <a:r>
              <a:rPr lang="fr-FR" err="1"/>
              <a:t>sentneque</a:t>
            </a:r>
            <a:r>
              <a:rPr lang="fr-FR"/>
              <a:t> </a:t>
            </a:r>
            <a:r>
              <a:rPr lang="fr-FR" err="1"/>
              <a:t>prae</a:t>
            </a:r>
            <a:r>
              <a:rPr lang="fr-FR"/>
              <a:t> </a:t>
            </a:r>
            <a:r>
              <a:rPr lang="fr-FR" err="1"/>
              <a:t>eturias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. </a:t>
            </a:r>
            <a:r>
              <a:rPr lang="fr-FR" err="1"/>
              <a:t>Lorionet</a:t>
            </a:r>
            <a:r>
              <a:rPr lang="fr-FR"/>
              <a:t> </a:t>
            </a:r>
            <a:r>
              <a:rPr lang="fr-FR" err="1"/>
              <a:t>fuga.Name</a:t>
            </a:r>
            <a:r>
              <a:rPr lang="fr-FR"/>
              <a:t> </a:t>
            </a:r>
            <a:r>
              <a:rPr lang="fr-FR" err="1"/>
              <a:t>cus</a:t>
            </a:r>
            <a:r>
              <a:rPr lang="fr-FR"/>
              <a:t> </a:t>
            </a:r>
            <a:r>
              <a:rPr lang="fr-FR" err="1"/>
              <a:t>ullendi</a:t>
            </a:r>
            <a:r>
              <a:rPr lang="fr-FR"/>
              <a:t> </a:t>
            </a:r>
            <a:r>
              <a:rPr lang="fr-FR" err="1"/>
              <a:t>psuntibustia</a:t>
            </a:r>
            <a:r>
              <a:rPr lang="fr-FR"/>
              <a:t> </a:t>
            </a:r>
            <a:r>
              <a:rPr lang="fr-FR" err="1"/>
              <a:t>venis</a:t>
            </a:r>
            <a:r>
              <a:rPr lang="fr-FR"/>
              <a:t> </a:t>
            </a:r>
            <a:r>
              <a:rPr lang="fr-FR" err="1"/>
              <a:t>aut.Ruptaquias</a:t>
            </a:r>
            <a:r>
              <a:rPr lang="fr-FR"/>
              <a:t> </a:t>
            </a:r>
            <a:r>
              <a:rPr lang="fr-FR" err="1"/>
              <a:t>volore</a:t>
            </a:r>
            <a:r>
              <a:rPr lang="fr-FR"/>
              <a:t> et </a:t>
            </a:r>
            <a:r>
              <a:rPr lang="fr-FR" err="1"/>
              <a:t>exped</a:t>
            </a:r>
            <a:r>
              <a:rPr lang="fr-FR"/>
              <a:t>: </a:t>
            </a:r>
          </a:p>
          <a:p>
            <a:pPr lvl="1"/>
            <a:r>
              <a:rPr lang="fr-FR" err="1"/>
              <a:t>Maximet</a:t>
            </a:r>
            <a:r>
              <a:rPr lang="fr-FR"/>
              <a:t> post </a:t>
            </a:r>
            <a:r>
              <a:rPr lang="fr-FR" err="1"/>
              <a:t>iunt</a:t>
            </a:r>
            <a:r>
              <a:rPr lang="fr-FR"/>
              <a:t> </a:t>
            </a:r>
            <a:r>
              <a:rPr lang="fr-FR" err="1"/>
              <a:t>facium</a:t>
            </a:r>
            <a:r>
              <a:rPr lang="fr-FR"/>
              <a:t> </a:t>
            </a:r>
            <a:r>
              <a:rPr lang="fr-FR" err="1"/>
              <a:t>dipsunt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secae</a:t>
            </a:r>
            <a:r>
              <a:rPr lang="fr-FR"/>
              <a:t>. </a:t>
            </a:r>
            <a:r>
              <a:rPr lang="fr-FR" err="1"/>
              <a:t>Sum</a:t>
            </a:r>
            <a:r>
              <a:rPr lang="fr-FR"/>
              <a:t>, </a:t>
            </a:r>
            <a:r>
              <a:rPr lang="fr-FR" err="1"/>
              <a:t>odit</a:t>
            </a:r>
            <a:r>
              <a:rPr lang="fr-FR"/>
              <a:t> est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landeliqui</a:t>
            </a:r>
            <a:r>
              <a:rPr lang="fr-FR"/>
              <a:t> de non consent. </a:t>
            </a:r>
          </a:p>
          <a:p>
            <a:pPr lvl="1"/>
            <a:r>
              <a:rPr lang="fr-FR" err="1"/>
              <a:t>Officid</a:t>
            </a:r>
            <a:r>
              <a:rPr lang="fr-FR"/>
              <a:t> ma </a:t>
            </a:r>
            <a:r>
              <a:rPr lang="fr-FR" err="1"/>
              <a:t>vere</a:t>
            </a:r>
            <a:r>
              <a:rPr lang="fr-FR"/>
              <a:t> </a:t>
            </a:r>
            <a:r>
              <a:rPr lang="fr-FR" err="1"/>
              <a:t>volores</a:t>
            </a:r>
            <a:r>
              <a:rPr lang="fr-FR"/>
              <a:t> </a:t>
            </a:r>
            <a:r>
              <a:rPr lang="fr-FR" err="1"/>
              <a:t>eumque</a:t>
            </a:r>
            <a:r>
              <a:rPr lang="fr-FR"/>
              <a:t> </a:t>
            </a:r>
            <a:r>
              <a:rPr lang="fr-FR" err="1"/>
              <a:t>perchit</a:t>
            </a:r>
            <a:r>
              <a:rPr lang="fr-FR"/>
              <a:t> </a:t>
            </a:r>
            <a:r>
              <a:rPr lang="fr-FR" err="1"/>
              <a:t>ea</a:t>
            </a:r>
            <a:r>
              <a:rPr lang="fr-FR"/>
              <a:t> </a:t>
            </a:r>
            <a:r>
              <a:rPr lang="fr-FR" err="1"/>
              <a:t>coremod</a:t>
            </a:r>
            <a:r>
              <a:rPr lang="fr-FR"/>
              <a:t> que </a:t>
            </a:r>
            <a:r>
              <a:rPr lang="fr-FR" err="1"/>
              <a:t>laborem</a:t>
            </a:r>
            <a:r>
              <a:rPr lang="fr-FR"/>
              <a:t>.</a:t>
            </a:r>
          </a:p>
          <a:p>
            <a:pPr lvl="1"/>
            <a:r>
              <a:rPr lang="fr-FR"/>
              <a:t>Nam, </a:t>
            </a:r>
            <a:r>
              <a:rPr lang="fr-FR" err="1"/>
              <a:t>sum</a:t>
            </a:r>
            <a:r>
              <a:rPr lang="fr-FR"/>
              <a:t> ut </a:t>
            </a:r>
            <a:r>
              <a:rPr lang="fr-FR" err="1"/>
              <a:t>ut</a:t>
            </a:r>
            <a:r>
              <a:rPr lang="fr-FR"/>
              <a:t> labo. </a:t>
            </a:r>
            <a:r>
              <a:rPr lang="fr-FR" err="1"/>
              <a:t>Itassimus</a:t>
            </a:r>
            <a:r>
              <a:rPr lang="fr-FR"/>
              <a:t> ex et as </a:t>
            </a:r>
            <a:r>
              <a:rPr lang="fr-FR" err="1"/>
              <a:t>repe</a:t>
            </a:r>
            <a:r>
              <a:rPr lang="fr-FR"/>
              <a:t> di </a:t>
            </a:r>
            <a:r>
              <a:rPr lang="fr-FR" err="1"/>
              <a:t>quatiistem</a:t>
            </a:r>
            <a:r>
              <a:rPr lang="fr-FR"/>
              <a:t> </a:t>
            </a:r>
            <a:r>
              <a:rPr lang="fr-FR" err="1"/>
              <a:t>autatem</a:t>
            </a:r>
            <a:r>
              <a:rPr lang="fr-FR"/>
              <a:t> </a:t>
            </a:r>
            <a:r>
              <a:rPr lang="fr-FR" err="1"/>
              <a:t>possunt</a:t>
            </a:r>
            <a:r>
              <a:rPr lang="fr-FR"/>
              <a:t> </a:t>
            </a:r>
            <a:r>
              <a:rPr lang="fr-FR" err="1"/>
              <a:t>fugiae</a:t>
            </a:r>
            <a:r>
              <a:rPr lang="fr-FR"/>
              <a:t>. Mi, se </a:t>
            </a:r>
            <a:r>
              <a:rPr lang="fr-FR" err="1"/>
              <a:t>reperro</a:t>
            </a:r>
            <a:r>
              <a:rPr lang="fr-FR"/>
              <a:t> </a:t>
            </a:r>
            <a:r>
              <a:rPr lang="fr-FR" err="1"/>
              <a:t>quas</a:t>
            </a:r>
            <a:r>
              <a:rPr lang="fr-FR"/>
              <a:t> </a:t>
            </a:r>
            <a:r>
              <a:rPr lang="fr-FR" err="1"/>
              <a:t>nobita</a:t>
            </a:r>
            <a:r>
              <a:rPr lang="fr-FR"/>
              <a:t> </a:t>
            </a:r>
            <a:r>
              <a:rPr lang="fr-FR" err="1"/>
              <a:t>voluptatur</a:t>
            </a:r>
            <a:r>
              <a:rPr lang="fr-FR"/>
              <a:t> </a:t>
            </a:r>
            <a:r>
              <a:rPr lang="fr-FR" err="1"/>
              <a:t>moluptiore</a:t>
            </a:r>
            <a:r>
              <a:rPr lang="fr-FR"/>
              <a:t> ad </a:t>
            </a:r>
            <a:r>
              <a:rPr lang="fr-FR" err="1"/>
              <a:t>estiis</a:t>
            </a:r>
            <a:r>
              <a:rPr lang="fr-FR"/>
              <a:t> </a:t>
            </a:r>
            <a:r>
              <a:rPr lang="fr-FR" err="1"/>
              <a:t>volupta</a:t>
            </a:r>
            <a:r>
              <a:rPr lang="fr-FR"/>
              <a:t> </a:t>
            </a:r>
            <a:r>
              <a:rPr lang="fr-FR" err="1"/>
              <a:t>voluptiist</a:t>
            </a:r>
            <a:r>
              <a:rPr lang="fr-FR"/>
              <a:t> </a:t>
            </a:r>
            <a:r>
              <a:rPr lang="fr-FR" err="1"/>
              <a:t>etur</a:t>
            </a:r>
            <a:r>
              <a:rPr lang="fr-FR"/>
              <a:t> </a:t>
            </a:r>
            <a:r>
              <a:rPr lang="fr-FR" err="1"/>
              <a:t>alit</a:t>
            </a:r>
            <a:r>
              <a:rPr lang="fr-FR"/>
              <a:t> </a:t>
            </a:r>
            <a:r>
              <a:rPr lang="fr-FR" err="1"/>
              <a:t>quatectur</a:t>
            </a:r>
            <a:r>
              <a:rPr lang="fr-FR"/>
              <a:t>.</a:t>
            </a:r>
          </a:p>
          <a:p>
            <a:pPr lvl="0"/>
            <a:endParaRPr lang="fr-FR"/>
          </a:p>
          <a:p>
            <a:pPr lvl="0"/>
            <a:r>
              <a:rPr lang="fr-FR"/>
              <a:t>Ut </a:t>
            </a:r>
            <a:r>
              <a:rPr lang="fr-FR" err="1"/>
              <a:t>dolorem</a:t>
            </a:r>
            <a:r>
              <a:rPr lang="fr-FR"/>
              <a:t> </a:t>
            </a:r>
            <a:r>
              <a:rPr lang="fr-FR" err="1"/>
              <a:t>landistem</a:t>
            </a:r>
            <a:r>
              <a:rPr lang="fr-FR"/>
              <a:t> </a:t>
            </a:r>
            <a:r>
              <a:rPr lang="fr-FR" err="1"/>
              <a:t>liquam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verent</a:t>
            </a:r>
            <a:r>
              <a:rPr lang="fr-FR"/>
              <a:t> moles dolo </a:t>
            </a:r>
            <a:r>
              <a:rPr lang="fr-FR" err="1"/>
              <a:t>molupta</a:t>
            </a:r>
            <a:r>
              <a:rPr lang="fr-FR"/>
              <a:t> que </a:t>
            </a:r>
            <a:r>
              <a:rPr lang="fr-FR" err="1"/>
              <a:t>volorerciae</a:t>
            </a:r>
            <a:r>
              <a:rPr lang="fr-FR"/>
              <a:t> </a:t>
            </a:r>
            <a:r>
              <a:rPr lang="fr-FR" err="1"/>
              <a:t>ipid</a:t>
            </a:r>
            <a:r>
              <a:rPr lang="fr-FR"/>
              <a:t> </a:t>
            </a:r>
            <a:r>
              <a:rPr lang="fr-FR" err="1"/>
              <a:t>molorpori</a:t>
            </a:r>
            <a:r>
              <a:rPr lang="fr-FR"/>
              <a:t> </a:t>
            </a:r>
            <a:r>
              <a:rPr lang="fr-FR" err="1"/>
              <a:t>sim</a:t>
            </a:r>
            <a:r>
              <a:rPr lang="fr-FR"/>
              <a:t> et </a:t>
            </a:r>
            <a:r>
              <a:rPr lang="fr-FR" err="1"/>
              <a:t>hariate</a:t>
            </a:r>
            <a:r>
              <a:rPr lang="fr-FR"/>
              <a:t> </a:t>
            </a:r>
            <a:r>
              <a:rPr lang="fr-FR" err="1"/>
              <a:t>mporro</a:t>
            </a:r>
            <a:r>
              <a:rPr lang="fr-FR"/>
              <a:t> et </a:t>
            </a:r>
            <a:r>
              <a:rPr lang="fr-FR" err="1"/>
              <a:t>reperit</a:t>
            </a:r>
            <a:r>
              <a:rPr lang="fr-FR"/>
              <a:t>. Arum </a:t>
            </a:r>
            <a:r>
              <a:rPr lang="fr-FR" err="1"/>
              <a:t>quam</a:t>
            </a:r>
            <a:r>
              <a:rPr lang="fr-FR"/>
              <a:t> ut </a:t>
            </a:r>
            <a:r>
              <a:rPr lang="fr-FR" err="1"/>
              <a:t>voluptas</a:t>
            </a:r>
            <a:r>
              <a:rPr lang="fr-FR"/>
              <a:t> </a:t>
            </a:r>
            <a:r>
              <a:rPr lang="fr-FR" err="1"/>
              <a:t>pratur</a:t>
            </a:r>
            <a:r>
              <a:rPr lang="fr-FR"/>
              <a:t>, </a:t>
            </a:r>
            <a:r>
              <a:rPr lang="fr-FR" err="1"/>
              <a:t>quati</a:t>
            </a:r>
            <a:r>
              <a:rPr lang="fr-FR"/>
              <a:t> </a:t>
            </a:r>
            <a:r>
              <a:rPr lang="fr-FR" err="1"/>
              <a:t>ipsam</a:t>
            </a:r>
            <a:r>
              <a:rPr lang="fr-FR"/>
              <a:t> </a:t>
            </a:r>
            <a:r>
              <a:rPr lang="fr-FR" err="1"/>
              <a:t>vid</a:t>
            </a:r>
            <a:r>
              <a:rPr lang="fr-FR"/>
              <a:t> </a:t>
            </a:r>
            <a:r>
              <a:rPr lang="fr-FR" err="1"/>
              <a:t>maiorpos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que et </a:t>
            </a:r>
            <a:r>
              <a:rPr lang="fr-FR" err="1"/>
              <a:t>quis</a:t>
            </a:r>
            <a:r>
              <a:rPr lang="fr-FR"/>
              <a:t> dit, </a:t>
            </a:r>
            <a:r>
              <a:rPr lang="fr-FR" err="1"/>
              <a:t>sinvenita</a:t>
            </a:r>
            <a:r>
              <a:rPr lang="fr-FR"/>
              <a:t> </a:t>
            </a:r>
            <a:r>
              <a:rPr lang="fr-FR" err="1"/>
              <a:t>sequi</a:t>
            </a:r>
            <a:r>
              <a:rPr lang="fr-FR"/>
              <a:t> </a:t>
            </a:r>
            <a:r>
              <a:rPr lang="fr-FR" err="1"/>
              <a:t>sit</a:t>
            </a:r>
            <a:r>
              <a:rPr lang="fr-FR"/>
              <a:t> </a:t>
            </a:r>
            <a:r>
              <a:rPr lang="fr-FR" err="1"/>
              <a:t>liti</a:t>
            </a:r>
            <a:r>
              <a:rPr lang="fr-FR"/>
              <a:t> </a:t>
            </a:r>
            <a:r>
              <a:rPr lang="fr-FR" err="1"/>
              <a:t>ant.</a:t>
            </a:r>
            <a:r>
              <a:rPr lang="fr-FR"/>
              <a:t> Pa </a:t>
            </a:r>
            <a:r>
              <a:rPr lang="fr-FR" err="1"/>
              <a:t>nossimus</a:t>
            </a:r>
            <a:r>
              <a:rPr lang="fr-FR"/>
              <a:t> est, ni </a:t>
            </a:r>
            <a:r>
              <a:rPr lang="fr-FR" err="1"/>
              <a:t>opti</a:t>
            </a:r>
            <a:r>
              <a:rPr lang="fr-FR"/>
              <a:t> </a:t>
            </a:r>
            <a:r>
              <a:rPr lang="fr-FR" err="1"/>
              <a:t>dernatus</a:t>
            </a:r>
            <a:r>
              <a:rPr lang="fr-FR"/>
              <a:t> </a:t>
            </a:r>
            <a:r>
              <a:rPr lang="fr-FR" err="1"/>
              <a:t>doluptur</a:t>
            </a:r>
            <a:r>
              <a:rPr lang="fr-FR"/>
              <a:t>. </a:t>
            </a:r>
            <a:r>
              <a:rPr lang="fr-FR" err="1"/>
              <a:t>Conseque</a:t>
            </a:r>
            <a:r>
              <a:rPr lang="fr-FR"/>
              <a:t> </a:t>
            </a:r>
            <a:r>
              <a:rPr lang="fr-FR" err="1"/>
              <a:t>sam</a:t>
            </a:r>
            <a:r>
              <a:rPr lang="fr-FR"/>
              <a:t> et </a:t>
            </a:r>
            <a:r>
              <a:rPr lang="fr-FR" err="1"/>
              <a:t>ilit</a:t>
            </a:r>
            <a:r>
              <a:rPr lang="fr-FR"/>
              <a:t> </a:t>
            </a:r>
            <a:r>
              <a:rPr lang="fr-FR" err="1"/>
              <a:t>aut</a:t>
            </a:r>
            <a:r>
              <a:rPr lang="fr-FR"/>
              <a:t> </a:t>
            </a:r>
            <a:r>
              <a:rPr lang="fr-FR" err="1"/>
              <a:t>ressintias</a:t>
            </a:r>
            <a:r>
              <a:rPr lang="fr-FR"/>
              <a:t> re </a:t>
            </a:r>
            <a:r>
              <a:rPr lang="fr-FR" err="1"/>
              <a:t>verchil</a:t>
            </a:r>
            <a:r>
              <a:rPr lang="fr-FR"/>
              <a:t> </a:t>
            </a:r>
            <a:r>
              <a:rPr lang="fr-FR" err="1"/>
              <a:t>luptatur</a:t>
            </a:r>
            <a:r>
              <a:rPr lang="fr-FR"/>
              <a:t>, </a:t>
            </a:r>
            <a:r>
              <a:rPr lang="fr-FR" err="1"/>
              <a:t>unt</a:t>
            </a:r>
            <a:r>
              <a:rPr lang="fr-FR"/>
              <a:t> </a:t>
            </a:r>
            <a:r>
              <a:rPr lang="fr-FR" err="1"/>
              <a:t>fugitiorepe</a:t>
            </a:r>
            <a:r>
              <a:rPr lang="fr-FR"/>
              <a:t> nus, </a:t>
            </a:r>
            <a:r>
              <a:rPr lang="fr-FR" err="1"/>
              <a:t>volori</a:t>
            </a:r>
            <a:r>
              <a:rPr lang="fr-FR"/>
              <a:t> </a:t>
            </a:r>
            <a:r>
              <a:rPr lang="fr-FR" err="1"/>
              <a:t>sintores</a:t>
            </a:r>
            <a:r>
              <a:rPr lang="fr-FR"/>
              <a:t> rem </a:t>
            </a:r>
            <a:r>
              <a:rPr lang="fr-FR" err="1"/>
              <a:t>eaquae</a:t>
            </a:r>
            <a:r>
              <a:rPr lang="fr-FR"/>
              <a:t> </a:t>
            </a:r>
            <a:r>
              <a:rPr lang="fr-FR" err="1"/>
              <a:t>corehendam</a:t>
            </a:r>
            <a:r>
              <a:rPr lang="fr-FR"/>
              <a:t> </a:t>
            </a:r>
            <a:r>
              <a:rPr lang="fr-FR" err="1"/>
              <a:t>venitest</a:t>
            </a:r>
            <a:r>
              <a:rPr lang="fr-FR"/>
              <a:t>, escient </a:t>
            </a:r>
            <a:r>
              <a:rPr lang="fr-FR" err="1"/>
              <a:t>harchil</a:t>
            </a:r>
            <a:r>
              <a:rPr lang="fr-FR"/>
              <a:t> </a:t>
            </a:r>
            <a:r>
              <a:rPr lang="fr-FR" err="1"/>
              <a:t>liberest</a:t>
            </a:r>
            <a:r>
              <a:rPr lang="fr-FR"/>
              <a:t> </a:t>
            </a:r>
            <a:r>
              <a:rPr lang="fr-FR" err="1"/>
              <a:t>venderrum</a:t>
            </a:r>
            <a:r>
              <a:rPr lang="fr-FR"/>
              <a:t> </a:t>
            </a:r>
            <a:r>
              <a:rPr lang="fr-FR" err="1"/>
              <a:t>quibus</a:t>
            </a:r>
            <a:r>
              <a:rPr lang="fr-FR"/>
              <a:t>. Re </a:t>
            </a:r>
            <a:r>
              <a:rPr lang="fr-FR" err="1"/>
              <a:t>sum</a:t>
            </a:r>
            <a:r>
              <a:rPr lang="fr-FR"/>
              <a:t> </a:t>
            </a:r>
            <a:r>
              <a:rPr lang="fr-FR" err="1"/>
              <a:t>landisq</a:t>
            </a:r>
            <a:r>
              <a:rPr lang="fr-FR"/>
              <a:t> </a:t>
            </a:r>
            <a:r>
              <a:rPr lang="fr-FR" err="1"/>
              <a:t>uiatess</a:t>
            </a:r>
            <a:r>
              <a:rPr lang="fr-FR"/>
              <a:t> </a:t>
            </a:r>
            <a:r>
              <a:rPr lang="fr-FR" err="1"/>
              <a:t>equuntius</a:t>
            </a:r>
            <a:r>
              <a:rPr lang="fr-FR"/>
              <a:t>, si </a:t>
            </a:r>
            <a:r>
              <a:rPr lang="fr-FR" err="1"/>
              <a:t>conem</a:t>
            </a:r>
            <a:r>
              <a:rPr lang="fr-FR"/>
              <a:t> quo </a:t>
            </a:r>
            <a:r>
              <a:rPr lang="fr-FR" err="1"/>
              <a:t>odipid</a:t>
            </a:r>
            <a:r>
              <a:rPr lang="fr-FR"/>
              <a:t> ma con re </a:t>
            </a:r>
            <a:r>
              <a:rPr lang="fr-FR" err="1"/>
              <a:t>re</a:t>
            </a:r>
            <a:r>
              <a:rPr lang="fr-FR"/>
              <a:t> nem </a:t>
            </a:r>
            <a:r>
              <a:rPr lang="fr-FR" err="1"/>
              <a:t>facepuda</a:t>
            </a:r>
            <a:r>
              <a:rPr lang="fr-FR"/>
              <a:t> </a:t>
            </a:r>
            <a:r>
              <a:rPr lang="fr-FR" err="1"/>
              <a:t>quias</a:t>
            </a:r>
            <a:r>
              <a:rPr lang="fr-FR"/>
              <a:t> </a:t>
            </a:r>
            <a:r>
              <a:rPr lang="fr-FR" err="1"/>
              <a:t>estotatur</a:t>
            </a:r>
            <a:r>
              <a:rPr lang="fr-FR"/>
              <a:t> </a:t>
            </a:r>
            <a:r>
              <a:rPr lang="fr-FR" err="1"/>
              <a:t>molut</a:t>
            </a:r>
            <a:r>
              <a:rPr lang="fr-FR"/>
              <a:t> </a:t>
            </a:r>
            <a:r>
              <a:rPr lang="fr-FR" err="1"/>
              <a:t>alitem</a:t>
            </a:r>
            <a:r>
              <a:rPr lang="fr-FR"/>
              <a:t>. </a:t>
            </a:r>
          </a:p>
        </p:txBody>
      </p:sp>
      <p:sp>
        <p:nvSpPr>
          <p:cNvPr id="412" name="Espace réservé du texte 13">
            <a:extLst>
              <a:ext uri="{FF2B5EF4-FFF2-40B4-BE49-F238E27FC236}">
                <a16:creationId xmlns:a16="http://schemas.microsoft.com/office/drawing/2014/main" id="{7B54BCFE-E620-EF5C-2F07-81AB24EE038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759494" y="1220687"/>
            <a:ext cx="3594674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Sous-titre</a:t>
            </a:r>
          </a:p>
        </p:txBody>
      </p:sp>
      <p:sp>
        <p:nvSpPr>
          <p:cNvPr id="413" name="Espace réservé du texte 13">
            <a:extLst>
              <a:ext uri="{FF2B5EF4-FFF2-40B4-BE49-F238E27FC236}">
                <a16:creationId xmlns:a16="http://schemas.microsoft.com/office/drawing/2014/main" id="{13D58043-9B3F-4BD3-9800-EE152A28F1E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759494" y="777123"/>
            <a:ext cx="4768577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rgbClr val="9E251B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/>
              <a:t>Titre et la suite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C72CABD-F027-34AC-0093-ED57DA3E77C5}"/>
              </a:ext>
            </a:extLst>
          </p:cNvPr>
          <p:cNvSpPr/>
          <p:nvPr userDrawn="1"/>
        </p:nvSpPr>
        <p:spPr>
          <a:xfrm>
            <a:off x="172277" y="165652"/>
            <a:ext cx="11854071" cy="6526696"/>
          </a:xfrm>
          <a:prstGeom prst="rect">
            <a:avLst/>
          </a:prstGeom>
          <a:solidFill>
            <a:schemeClr val="accent2">
              <a:lumMod val="40000"/>
              <a:lumOff val="60000"/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5938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784D2A-8180-7B1C-8EB7-5F1A32BC1D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E83644-608F-7342-D6FE-5AB311A90D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DAAE01-BF67-C131-23CA-2684D8941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AB3D1-4494-4A8D-BE21-B733C0BBF71C}" type="datetimeFigureOut">
              <a:rPr lang="fr-FR" smtClean="0"/>
              <a:t>08/06/2023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2D99DDC-4FE9-3CDB-6D92-03230B883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7F8613D-6FE5-8348-2D51-DF33F2473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E87FA-6B65-49EA-8F65-2C31C54E90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6699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21B36E-5632-4994-8ABA-CEE16729F7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7134" y="610988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Date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715E62-8FC2-47CA-92B5-70669F82FC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66511" y="6110012"/>
            <a:ext cx="10006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584E8B9-3CF3-4303-87B2-C3D3836CD5C5}" type="slidenum">
              <a:rPr lang="fr-FR" smtClean="0"/>
              <a:pPr/>
              <a:t>‹N°›</a:t>
            </a:fld>
            <a:endParaRPr lang="fr-FR"/>
          </a:p>
        </p:txBody>
      </p:sp>
      <p:cxnSp>
        <p:nvCxnSpPr>
          <p:cNvPr id="11" name="Connecteur droit 10">
            <a:extLst>
              <a:ext uri="{FF2B5EF4-FFF2-40B4-BE49-F238E27FC236}">
                <a16:creationId xmlns:a16="http://schemas.microsoft.com/office/drawing/2014/main" id="{56DD29AA-2879-AA48-A99A-DA5F6A5705F7}"/>
              </a:ext>
            </a:extLst>
          </p:cNvPr>
          <p:cNvCxnSpPr/>
          <p:nvPr userDrawn="1"/>
        </p:nvCxnSpPr>
        <p:spPr>
          <a:xfrm>
            <a:off x="1168396" y="6098018"/>
            <a:ext cx="0" cy="350787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607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2" r:id="rId13"/>
    <p:sldLayoutId id="2147483673" r:id="rId14"/>
    <p:sldLayoutId id="2147483674" r:id="rId15"/>
    <p:sldLayoutId id="2147483675" r:id="rId16"/>
    <p:sldLayoutId id="2147483676" r:id="rId17"/>
    <p:sldLayoutId id="2147483677" r:id="rId18"/>
    <p:sldLayoutId id="2147483678" r:id="rId19"/>
    <p:sldLayoutId id="2147483679" r:id="rId20"/>
    <p:sldLayoutId id="2147483680" r:id="rId21"/>
    <p:sldLayoutId id="2147483681" r:id="rId22"/>
    <p:sldLayoutId id="2147483682" r:id="rId23"/>
    <p:sldLayoutId id="2147483683" r:id="rId24"/>
    <p:sldLayoutId id="2147483684" r:id="rId25"/>
    <p:sldLayoutId id="2147483689" r:id="rId26"/>
    <p:sldLayoutId id="2147483691" r:id="rId27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5" Type="http://schemas.microsoft.com/office/2007/relationships/hdphoto" Target="../media/hdphoto1.wdp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13" Type="http://schemas.openxmlformats.org/officeDocument/2006/relationships/image" Target="../media/image27.png"/><Relationship Id="rId3" Type="http://schemas.microsoft.com/office/2007/relationships/media" Target="../media/media2.mp4"/><Relationship Id="rId7" Type="http://schemas.openxmlformats.org/officeDocument/2006/relationships/slideLayout" Target="../slideLayouts/slideLayout25.xml"/><Relationship Id="rId12" Type="http://schemas.openxmlformats.org/officeDocument/2006/relationships/image" Target="../media/image26.svg"/><Relationship Id="rId17" Type="http://schemas.openxmlformats.org/officeDocument/2006/relationships/image" Target="../media/image31.png"/><Relationship Id="rId2" Type="http://schemas.openxmlformats.org/officeDocument/2006/relationships/video" Target="../media/media1.mp4"/><Relationship Id="rId16" Type="http://schemas.openxmlformats.org/officeDocument/2006/relationships/image" Target="../media/image30.png"/><Relationship Id="rId1" Type="http://schemas.microsoft.com/office/2007/relationships/media" Target="../media/media1.mp4"/><Relationship Id="rId6" Type="http://schemas.openxmlformats.org/officeDocument/2006/relationships/video" Target="../media/media3.mp4"/><Relationship Id="rId11" Type="http://schemas.openxmlformats.org/officeDocument/2006/relationships/image" Target="../media/image25.png"/><Relationship Id="rId5" Type="http://schemas.microsoft.com/office/2007/relationships/media" Target="../media/media3.mp4"/><Relationship Id="rId15" Type="http://schemas.openxmlformats.org/officeDocument/2006/relationships/image" Target="../media/image29.png"/><Relationship Id="rId10" Type="http://schemas.openxmlformats.org/officeDocument/2006/relationships/image" Target="../media/image24.jpeg"/><Relationship Id="rId4" Type="http://schemas.openxmlformats.org/officeDocument/2006/relationships/video" Target="../media/media2.mp4"/><Relationship Id="rId9" Type="http://schemas.openxmlformats.org/officeDocument/2006/relationships/image" Target="../media/image23.png"/><Relationship Id="rId14" Type="http://schemas.openxmlformats.org/officeDocument/2006/relationships/image" Target="../media/image28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svg"/><Relationship Id="rId3" Type="http://schemas.openxmlformats.org/officeDocument/2006/relationships/slideLayout" Target="../slideLayouts/slideLayout25.xml"/><Relationship Id="rId7" Type="http://schemas.openxmlformats.org/officeDocument/2006/relationships/image" Target="../media/image33.svg"/><Relationship Id="rId12" Type="http://schemas.openxmlformats.org/officeDocument/2006/relationships/image" Target="../media/image38.png"/><Relationship Id="rId2" Type="http://schemas.openxmlformats.org/officeDocument/2006/relationships/video" Target="../media/media4.mp4"/><Relationship Id="rId16" Type="http://schemas.openxmlformats.org/officeDocument/2006/relationships/image" Target="../media/image42.png"/><Relationship Id="rId1" Type="http://schemas.microsoft.com/office/2007/relationships/media" Target="../media/media4.mp4"/><Relationship Id="rId6" Type="http://schemas.openxmlformats.org/officeDocument/2006/relationships/image" Target="../media/image32.png"/><Relationship Id="rId11" Type="http://schemas.openxmlformats.org/officeDocument/2006/relationships/image" Target="../media/image37.svg"/><Relationship Id="rId5" Type="http://schemas.openxmlformats.org/officeDocument/2006/relationships/image" Target="../media/image23.png"/><Relationship Id="rId15" Type="http://schemas.openxmlformats.org/officeDocument/2006/relationships/image" Target="../media/image41.svg"/><Relationship Id="rId10" Type="http://schemas.openxmlformats.org/officeDocument/2006/relationships/image" Target="../media/image36.png"/><Relationship Id="rId4" Type="http://schemas.openxmlformats.org/officeDocument/2006/relationships/notesSlide" Target="../notesSlides/notesSlide9.xml"/><Relationship Id="rId9" Type="http://schemas.openxmlformats.org/officeDocument/2006/relationships/image" Target="../media/image35.svg"/><Relationship Id="rId1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8F4D3C-6111-28F5-B4FC-EB952F198D98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9E25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5" name="Groupe 4">
            <a:extLst>
              <a:ext uri="{FF2B5EF4-FFF2-40B4-BE49-F238E27FC236}">
                <a16:creationId xmlns:a16="http://schemas.microsoft.com/office/drawing/2014/main" id="{9F331F65-0C56-E689-D261-3A49ABF11D0C}"/>
              </a:ext>
            </a:extLst>
          </p:cNvPr>
          <p:cNvGrpSpPr/>
          <p:nvPr/>
        </p:nvGrpSpPr>
        <p:grpSpPr>
          <a:xfrm>
            <a:off x="844268" y="557079"/>
            <a:ext cx="3819225" cy="4334286"/>
            <a:chOff x="563100" y="994800"/>
            <a:chExt cx="3819225" cy="4334286"/>
          </a:xfrm>
          <a:solidFill>
            <a:srgbClr val="1C2A42"/>
          </a:solidFill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5FDE989-5020-ECB8-16DF-E2D2C0FA49DE}"/>
                </a:ext>
              </a:extLst>
            </p:cNvPr>
            <p:cNvSpPr/>
            <p:nvPr userDrawn="1"/>
          </p:nvSpPr>
          <p:spPr>
            <a:xfrm>
              <a:off x="563100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D9BA84F-6BF8-D61B-3FE1-32432494830C}"/>
                </a:ext>
              </a:extLst>
            </p:cNvPr>
            <p:cNvSpPr/>
            <p:nvPr userDrawn="1"/>
          </p:nvSpPr>
          <p:spPr>
            <a:xfrm>
              <a:off x="812915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E9B2844-8E83-0C2E-43FA-CDEEEBD9740F}"/>
                </a:ext>
              </a:extLst>
            </p:cNvPr>
            <p:cNvSpPr/>
            <p:nvPr userDrawn="1"/>
          </p:nvSpPr>
          <p:spPr>
            <a:xfrm>
              <a:off x="1062730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A1C7E2E-878C-01FE-695E-80F4E2718A53}"/>
                </a:ext>
              </a:extLst>
            </p:cNvPr>
            <p:cNvSpPr/>
            <p:nvPr userDrawn="1"/>
          </p:nvSpPr>
          <p:spPr>
            <a:xfrm>
              <a:off x="1312545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777915A-1D24-DD71-D185-E7F150B4F746}"/>
                </a:ext>
              </a:extLst>
            </p:cNvPr>
            <p:cNvSpPr/>
            <p:nvPr userDrawn="1"/>
          </p:nvSpPr>
          <p:spPr>
            <a:xfrm>
              <a:off x="1562360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E1CF6BF-DEF8-E55F-96A5-BB0DD832B6E6}"/>
                </a:ext>
              </a:extLst>
            </p:cNvPr>
            <p:cNvSpPr/>
            <p:nvPr userDrawn="1"/>
          </p:nvSpPr>
          <p:spPr>
            <a:xfrm>
              <a:off x="1812175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7FF351E-B751-E5FC-F319-11F60CD13FB2}"/>
                </a:ext>
              </a:extLst>
            </p:cNvPr>
            <p:cNvSpPr/>
            <p:nvPr userDrawn="1"/>
          </p:nvSpPr>
          <p:spPr>
            <a:xfrm>
              <a:off x="2061990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B1895FA-778B-DE9F-562F-4DD147C1C3E5}"/>
                </a:ext>
              </a:extLst>
            </p:cNvPr>
            <p:cNvSpPr/>
            <p:nvPr userDrawn="1"/>
          </p:nvSpPr>
          <p:spPr>
            <a:xfrm>
              <a:off x="2311805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6F87599-BE7D-AD9F-724F-2E3E9F8C3CFC}"/>
                </a:ext>
              </a:extLst>
            </p:cNvPr>
            <p:cNvSpPr/>
            <p:nvPr userDrawn="1"/>
          </p:nvSpPr>
          <p:spPr>
            <a:xfrm>
              <a:off x="2561620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E1E0F9E-8992-D61B-FCA5-C10BBCDE6175}"/>
                </a:ext>
              </a:extLst>
            </p:cNvPr>
            <p:cNvSpPr/>
            <p:nvPr userDrawn="1"/>
          </p:nvSpPr>
          <p:spPr>
            <a:xfrm>
              <a:off x="2811435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400D257-6CBB-A47D-A2EE-CA2AD5B21723}"/>
                </a:ext>
              </a:extLst>
            </p:cNvPr>
            <p:cNvSpPr/>
            <p:nvPr userDrawn="1"/>
          </p:nvSpPr>
          <p:spPr>
            <a:xfrm>
              <a:off x="3061250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D7D5390-C0F0-900C-ED3F-7BAFF067E697}"/>
                </a:ext>
              </a:extLst>
            </p:cNvPr>
            <p:cNvSpPr/>
            <p:nvPr userDrawn="1"/>
          </p:nvSpPr>
          <p:spPr>
            <a:xfrm>
              <a:off x="3311065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36D117B-73F8-A8BA-BEEF-D00E2559650B}"/>
                </a:ext>
              </a:extLst>
            </p:cNvPr>
            <p:cNvSpPr/>
            <p:nvPr userDrawn="1"/>
          </p:nvSpPr>
          <p:spPr>
            <a:xfrm>
              <a:off x="3560880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7B2B826-BC62-09B3-4427-1DC279AFD204}"/>
                </a:ext>
              </a:extLst>
            </p:cNvPr>
            <p:cNvSpPr/>
            <p:nvPr userDrawn="1"/>
          </p:nvSpPr>
          <p:spPr>
            <a:xfrm>
              <a:off x="3810695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2AC16527-D89C-EBB2-A03E-B15B3B7472F0}"/>
                </a:ext>
              </a:extLst>
            </p:cNvPr>
            <p:cNvSpPr/>
            <p:nvPr userDrawn="1"/>
          </p:nvSpPr>
          <p:spPr>
            <a:xfrm>
              <a:off x="4060510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80681D0-42E4-1F5C-5FF6-7870FE059F1C}"/>
                </a:ext>
              </a:extLst>
            </p:cNvPr>
            <p:cNvSpPr/>
            <p:nvPr userDrawn="1"/>
          </p:nvSpPr>
          <p:spPr>
            <a:xfrm>
              <a:off x="4310325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23E5F17-B4FF-6280-9E26-F1EBEF1D0988}"/>
                </a:ext>
              </a:extLst>
            </p:cNvPr>
            <p:cNvSpPr/>
            <p:nvPr userDrawn="1"/>
          </p:nvSpPr>
          <p:spPr>
            <a:xfrm>
              <a:off x="563100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288BF159-17A6-5458-3925-90483D689AAB}"/>
                </a:ext>
              </a:extLst>
            </p:cNvPr>
            <p:cNvSpPr/>
            <p:nvPr userDrawn="1"/>
          </p:nvSpPr>
          <p:spPr>
            <a:xfrm>
              <a:off x="812915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DA904F7-095C-A1F7-50EE-98DB62FE6D09}"/>
                </a:ext>
              </a:extLst>
            </p:cNvPr>
            <p:cNvSpPr/>
            <p:nvPr userDrawn="1"/>
          </p:nvSpPr>
          <p:spPr>
            <a:xfrm>
              <a:off x="1062730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DB0DBB1-B88F-21CB-AE95-BD2C8135D8B9}"/>
                </a:ext>
              </a:extLst>
            </p:cNvPr>
            <p:cNvSpPr/>
            <p:nvPr userDrawn="1"/>
          </p:nvSpPr>
          <p:spPr>
            <a:xfrm>
              <a:off x="1312545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5072570D-4595-6B66-7CE5-B74A26A657FA}"/>
                </a:ext>
              </a:extLst>
            </p:cNvPr>
            <p:cNvSpPr/>
            <p:nvPr userDrawn="1"/>
          </p:nvSpPr>
          <p:spPr>
            <a:xfrm>
              <a:off x="1562360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53CC605-BBEE-1048-482A-8C929878D910}"/>
                </a:ext>
              </a:extLst>
            </p:cNvPr>
            <p:cNvSpPr/>
            <p:nvPr userDrawn="1"/>
          </p:nvSpPr>
          <p:spPr>
            <a:xfrm>
              <a:off x="1812175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E72281E-68BD-C99A-6F4D-1032B34393F7}"/>
                </a:ext>
              </a:extLst>
            </p:cNvPr>
            <p:cNvSpPr/>
            <p:nvPr userDrawn="1"/>
          </p:nvSpPr>
          <p:spPr>
            <a:xfrm>
              <a:off x="2061990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15C42D8-064E-1A21-4BE2-D995DC9C014E}"/>
                </a:ext>
              </a:extLst>
            </p:cNvPr>
            <p:cNvSpPr/>
            <p:nvPr userDrawn="1"/>
          </p:nvSpPr>
          <p:spPr>
            <a:xfrm>
              <a:off x="2311805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E1C2603-9015-2F46-BD09-83D4E529041F}"/>
                </a:ext>
              </a:extLst>
            </p:cNvPr>
            <p:cNvSpPr/>
            <p:nvPr userDrawn="1"/>
          </p:nvSpPr>
          <p:spPr>
            <a:xfrm>
              <a:off x="2561620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BEB8231-C5BD-224B-1B02-ACDB4124AA31}"/>
                </a:ext>
              </a:extLst>
            </p:cNvPr>
            <p:cNvSpPr/>
            <p:nvPr userDrawn="1"/>
          </p:nvSpPr>
          <p:spPr>
            <a:xfrm>
              <a:off x="2811435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D5501B0-BD11-C4BD-4772-4C13EEF4BBD0}"/>
                </a:ext>
              </a:extLst>
            </p:cNvPr>
            <p:cNvSpPr/>
            <p:nvPr userDrawn="1"/>
          </p:nvSpPr>
          <p:spPr>
            <a:xfrm>
              <a:off x="3061250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605C7B70-1A51-D0D5-A3A0-2998C0F50A2E}"/>
                </a:ext>
              </a:extLst>
            </p:cNvPr>
            <p:cNvSpPr/>
            <p:nvPr userDrawn="1"/>
          </p:nvSpPr>
          <p:spPr>
            <a:xfrm>
              <a:off x="3311065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3E81746-1142-D03B-521B-35C79ED778FA}"/>
                </a:ext>
              </a:extLst>
            </p:cNvPr>
            <p:cNvSpPr/>
            <p:nvPr userDrawn="1"/>
          </p:nvSpPr>
          <p:spPr>
            <a:xfrm>
              <a:off x="3560880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2003566E-3BB9-CE75-F64D-8F5926BC87C9}"/>
                </a:ext>
              </a:extLst>
            </p:cNvPr>
            <p:cNvSpPr/>
            <p:nvPr userDrawn="1"/>
          </p:nvSpPr>
          <p:spPr>
            <a:xfrm>
              <a:off x="3810695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3D1C40A-8E63-5C48-C194-641976CB5AC6}"/>
                </a:ext>
              </a:extLst>
            </p:cNvPr>
            <p:cNvSpPr/>
            <p:nvPr userDrawn="1"/>
          </p:nvSpPr>
          <p:spPr>
            <a:xfrm>
              <a:off x="4060510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AFE21034-773E-3A0E-9CA7-DC12B4B76894}"/>
                </a:ext>
              </a:extLst>
            </p:cNvPr>
            <p:cNvSpPr/>
            <p:nvPr userDrawn="1"/>
          </p:nvSpPr>
          <p:spPr>
            <a:xfrm>
              <a:off x="4310325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3E4612DA-794B-D4BB-BEC6-297229A79CF3}"/>
                </a:ext>
              </a:extLst>
            </p:cNvPr>
            <p:cNvSpPr/>
            <p:nvPr userDrawn="1"/>
          </p:nvSpPr>
          <p:spPr>
            <a:xfrm>
              <a:off x="563100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8656D22A-10DB-0E2A-6C24-9547FFEC5D92}"/>
                </a:ext>
              </a:extLst>
            </p:cNvPr>
            <p:cNvSpPr/>
            <p:nvPr userDrawn="1"/>
          </p:nvSpPr>
          <p:spPr>
            <a:xfrm>
              <a:off x="812915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8B0347E2-5E4D-E3AB-17AD-D115FD85560C}"/>
                </a:ext>
              </a:extLst>
            </p:cNvPr>
            <p:cNvSpPr/>
            <p:nvPr userDrawn="1"/>
          </p:nvSpPr>
          <p:spPr>
            <a:xfrm>
              <a:off x="1062730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F9B63E70-4D32-43C5-1F2D-77387A06F602}"/>
                </a:ext>
              </a:extLst>
            </p:cNvPr>
            <p:cNvSpPr/>
            <p:nvPr userDrawn="1"/>
          </p:nvSpPr>
          <p:spPr>
            <a:xfrm>
              <a:off x="1312545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835FE29-3051-5D6C-7822-E2828DB4B40A}"/>
                </a:ext>
              </a:extLst>
            </p:cNvPr>
            <p:cNvSpPr/>
            <p:nvPr userDrawn="1"/>
          </p:nvSpPr>
          <p:spPr>
            <a:xfrm>
              <a:off x="1562360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9055A473-52BB-7DF5-59E2-C96EC813677E}"/>
                </a:ext>
              </a:extLst>
            </p:cNvPr>
            <p:cNvSpPr/>
            <p:nvPr userDrawn="1"/>
          </p:nvSpPr>
          <p:spPr>
            <a:xfrm>
              <a:off x="1812175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CE4F375A-1918-7D6E-4D46-7CB114F5C354}"/>
                </a:ext>
              </a:extLst>
            </p:cNvPr>
            <p:cNvSpPr/>
            <p:nvPr userDrawn="1"/>
          </p:nvSpPr>
          <p:spPr>
            <a:xfrm>
              <a:off x="2061990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DDD65664-8CBF-22CD-1EE6-E88D31C93D2B}"/>
                </a:ext>
              </a:extLst>
            </p:cNvPr>
            <p:cNvSpPr/>
            <p:nvPr userDrawn="1"/>
          </p:nvSpPr>
          <p:spPr>
            <a:xfrm>
              <a:off x="2311805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018E605A-06D4-0B18-6B42-A6AFC2230B2A}"/>
                </a:ext>
              </a:extLst>
            </p:cNvPr>
            <p:cNvSpPr/>
            <p:nvPr userDrawn="1"/>
          </p:nvSpPr>
          <p:spPr>
            <a:xfrm>
              <a:off x="2561620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13773BE3-8919-F1BA-E079-19DF3B4B4194}"/>
                </a:ext>
              </a:extLst>
            </p:cNvPr>
            <p:cNvSpPr/>
            <p:nvPr userDrawn="1"/>
          </p:nvSpPr>
          <p:spPr>
            <a:xfrm>
              <a:off x="2811435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52294FBA-47DD-530B-E36F-67D558CEC4C0}"/>
                </a:ext>
              </a:extLst>
            </p:cNvPr>
            <p:cNvSpPr/>
            <p:nvPr userDrawn="1"/>
          </p:nvSpPr>
          <p:spPr>
            <a:xfrm>
              <a:off x="3061250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E9F59698-3E7C-DC99-8495-AB2FFA4C4888}"/>
                </a:ext>
              </a:extLst>
            </p:cNvPr>
            <p:cNvSpPr/>
            <p:nvPr userDrawn="1"/>
          </p:nvSpPr>
          <p:spPr>
            <a:xfrm>
              <a:off x="3311065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CBA677E5-164B-F36A-B242-1C7727873714}"/>
                </a:ext>
              </a:extLst>
            </p:cNvPr>
            <p:cNvSpPr/>
            <p:nvPr userDrawn="1"/>
          </p:nvSpPr>
          <p:spPr>
            <a:xfrm>
              <a:off x="3560880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888DBD25-3678-AB9C-5AAB-C7F24F9D71EB}"/>
                </a:ext>
              </a:extLst>
            </p:cNvPr>
            <p:cNvSpPr/>
            <p:nvPr userDrawn="1"/>
          </p:nvSpPr>
          <p:spPr>
            <a:xfrm>
              <a:off x="3810695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0C542B6F-DB1D-DE8A-0903-9EE897ED6E05}"/>
                </a:ext>
              </a:extLst>
            </p:cNvPr>
            <p:cNvSpPr/>
            <p:nvPr userDrawn="1"/>
          </p:nvSpPr>
          <p:spPr>
            <a:xfrm>
              <a:off x="4060510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6D5E80F5-56E9-308B-A428-AF6916E1B933}"/>
                </a:ext>
              </a:extLst>
            </p:cNvPr>
            <p:cNvSpPr/>
            <p:nvPr userDrawn="1"/>
          </p:nvSpPr>
          <p:spPr>
            <a:xfrm>
              <a:off x="4310325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26B1BF1A-5A50-B3FC-EF29-9DC2636762B1}"/>
                </a:ext>
              </a:extLst>
            </p:cNvPr>
            <p:cNvSpPr/>
            <p:nvPr userDrawn="1"/>
          </p:nvSpPr>
          <p:spPr>
            <a:xfrm>
              <a:off x="563100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3B37FDD3-78F4-A7A0-05F2-5CF78DFD2A76}"/>
                </a:ext>
              </a:extLst>
            </p:cNvPr>
            <p:cNvSpPr/>
            <p:nvPr userDrawn="1"/>
          </p:nvSpPr>
          <p:spPr>
            <a:xfrm>
              <a:off x="812915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20B862BA-6552-F149-5C76-FBAB2B6B7823}"/>
                </a:ext>
              </a:extLst>
            </p:cNvPr>
            <p:cNvSpPr/>
            <p:nvPr userDrawn="1"/>
          </p:nvSpPr>
          <p:spPr>
            <a:xfrm>
              <a:off x="1062730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64B0A154-FB2B-94AD-08C7-F0451D94BA73}"/>
                </a:ext>
              </a:extLst>
            </p:cNvPr>
            <p:cNvSpPr/>
            <p:nvPr userDrawn="1"/>
          </p:nvSpPr>
          <p:spPr>
            <a:xfrm>
              <a:off x="1312545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9AE33A10-992A-D53F-CF3F-7470634B5865}"/>
                </a:ext>
              </a:extLst>
            </p:cNvPr>
            <p:cNvSpPr/>
            <p:nvPr userDrawn="1"/>
          </p:nvSpPr>
          <p:spPr>
            <a:xfrm>
              <a:off x="1562360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5F32737D-FACC-B4D2-4BDC-B080E2FB631F}"/>
                </a:ext>
              </a:extLst>
            </p:cNvPr>
            <p:cNvSpPr/>
            <p:nvPr userDrawn="1"/>
          </p:nvSpPr>
          <p:spPr>
            <a:xfrm>
              <a:off x="1812175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10F52E45-C684-3A00-0307-DE8A5B737EDD}"/>
                </a:ext>
              </a:extLst>
            </p:cNvPr>
            <p:cNvSpPr/>
            <p:nvPr userDrawn="1"/>
          </p:nvSpPr>
          <p:spPr>
            <a:xfrm>
              <a:off x="2061990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AD8673BE-F29C-2193-09CA-14D663FC73D4}"/>
                </a:ext>
              </a:extLst>
            </p:cNvPr>
            <p:cNvSpPr/>
            <p:nvPr userDrawn="1"/>
          </p:nvSpPr>
          <p:spPr>
            <a:xfrm>
              <a:off x="2311805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5FDE9B0E-C70E-BB39-7BD4-EB1FA3781CCA}"/>
                </a:ext>
              </a:extLst>
            </p:cNvPr>
            <p:cNvSpPr/>
            <p:nvPr userDrawn="1"/>
          </p:nvSpPr>
          <p:spPr>
            <a:xfrm>
              <a:off x="2561620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9D1776A6-C8DD-C763-5E92-51C0A58E3188}"/>
                </a:ext>
              </a:extLst>
            </p:cNvPr>
            <p:cNvSpPr/>
            <p:nvPr userDrawn="1"/>
          </p:nvSpPr>
          <p:spPr>
            <a:xfrm>
              <a:off x="2811435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9A34C58E-FA85-BBC3-4E34-0A5BF3EB2A37}"/>
                </a:ext>
              </a:extLst>
            </p:cNvPr>
            <p:cNvSpPr/>
            <p:nvPr userDrawn="1"/>
          </p:nvSpPr>
          <p:spPr>
            <a:xfrm>
              <a:off x="3061250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0E8811B2-7538-6B92-378F-5F013CA7D7DF}"/>
                </a:ext>
              </a:extLst>
            </p:cNvPr>
            <p:cNvSpPr/>
            <p:nvPr userDrawn="1"/>
          </p:nvSpPr>
          <p:spPr>
            <a:xfrm>
              <a:off x="3311065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9CE5B43F-0177-3968-A686-7D8EE88E0497}"/>
                </a:ext>
              </a:extLst>
            </p:cNvPr>
            <p:cNvSpPr/>
            <p:nvPr userDrawn="1"/>
          </p:nvSpPr>
          <p:spPr>
            <a:xfrm>
              <a:off x="3560880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FD65CA46-A6CD-4DC6-3BB4-801B7C1BB23A}"/>
                </a:ext>
              </a:extLst>
            </p:cNvPr>
            <p:cNvSpPr/>
            <p:nvPr userDrawn="1"/>
          </p:nvSpPr>
          <p:spPr>
            <a:xfrm>
              <a:off x="3810695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A0497B55-AB64-F6BC-FA91-BDD257EAED0B}"/>
                </a:ext>
              </a:extLst>
            </p:cNvPr>
            <p:cNvSpPr/>
            <p:nvPr userDrawn="1"/>
          </p:nvSpPr>
          <p:spPr>
            <a:xfrm>
              <a:off x="4060510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CBF5A429-23CF-EE68-4BFD-8BCAFC90DA8D}"/>
                </a:ext>
              </a:extLst>
            </p:cNvPr>
            <p:cNvSpPr/>
            <p:nvPr userDrawn="1"/>
          </p:nvSpPr>
          <p:spPr>
            <a:xfrm>
              <a:off x="4310325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FDC9B84B-3F71-C80A-2346-F7AD4A6E1054}"/>
                </a:ext>
              </a:extLst>
            </p:cNvPr>
            <p:cNvSpPr/>
            <p:nvPr userDrawn="1"/>
          </p:nvSpPr>
          <p:spPr>
            <a:xfrm>
              <a:off x="563100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8F06864E-B9D2-DF3C-FDCE-CDC0575955F0}"/>
                </a:ext>
              </a:extLst>
            </p:cNvPr>
            <p:cNvSpPr/>
            <p:nvPr userDrawn="1"/>
          </p:nvSpPr>
          <p:spPr>
            <a:xfrm>
              <a:off x="812915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B6B8EEC3-EA46-E4FC-AD0F-86C0628AD041}"/>
                </a:ext>
              </a:extLst>
            </p:cNvPr>
            <p:cNvSpPr/>
            <p:nvPr userDrawn="1"/>
          </p:nvSpPr>
          <p:spPr>
            <a:xfrm>
              <a:off x="1062730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210800A7-858D-A645-5D47-D5582E5D2349}"/>
                </a:ext>
              </a:extLst>
            </p:cNvPr>
            <p:cNvSpPr/>
            <p:nvPr userDrawn="1"/>
          </p:nvSpPr>
          <p:spPr>
            <a:xfrm>
              <a:off x="1312545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691058FD-C840-0022-4396-8192CF100F01}"/>
                </a:ext>
              </a:extLst>
            </p:cNvPr>
            <p:cNvSpPr/>
            <p:nvPr userDrawn="1"/>
          </p:nvSpPr>
          <p:spPr>
            <a:xfrm>
              <a:off x="1562360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75C1921D-9BDD-C4AC-CA02-2EE5E2102F78}"/>
                </a:ext>
              </a:extLst>
            </p:cNvPr>
            <p:cNvSpPr/>
            <p:nvPr userDrawn="1"/>
          </p:nvSpPr>
          <p:spPr>
            <a:xfrm>
              <a:off x="1812175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EBDE24F3-06DD-5FDE-3C89-B384E1382E5A}"/>
                </a:ext>
              </a:extLst>
            </p:cNvPr>
            <p:cNvSpPr/>
            <p:nvPr userDrawn="1"/>
          </p:nvSpPr>
          <p:spPr>
            <a:xfrm>
              <a:off x="2061990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8B1B56F4-36B7-1128-B300-FF9F8A29D274}"/>
                </a:ext>
              </a:extLst>
            </p:cNvPr>
            <p:cNvSpPr/>
            <p:nvPr userDrawn="1"/>
          </p:nvSpPr>
          <p:spPr>
            <a:xfrm>
              <a:off x="2311805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AA182ED1-9D00-82D8-B97E-DCB0B65F462C}"/>
                </a:ext>
              </a:extLst>
            </p:cNvPr>
            <p:cNvSpPr/>
            <p:nvPr userDrawn="1"/>
          </p:nvSpPr>
          <p:spPr>
            <a:xfrm>
              <a:off x="2561620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F83A3456-8D5A-1384-87FE-7A92B5D09633}"/>
                </a:ext>
              </a:extLst>
            </p:cNvPr>
            <p:cNvSpPr/>
            <p:nvPr userDrawn="1"/>
          </p:nvSpPr>
          <p:spPr>
            <a:xfrm>
              <a:off x="2811435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46E0DDEA-7B6C-6DAC-C36D-2436E6FA7BBB}"/>
                </a:ext>
              </a:extLst>
            </p:cNvPr>
            <p:cNvSpPr/>
            <p:nvPr userDrawn="1"/>
          </p:nvSpPr>
          <p:spPr>
            <a:xfrm>
              <a:off x="3061250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C84381EC-2355-2AE1-B908-69C959CDB4D5}"/>
                </a:ext>
              </a:extLst>
            </p:cNvPr>
            <p:cNvSpPr/>
            <p:nvPr userDrawn="1"/>
          </p:nvSpPr>
          <p:spPr>
            <a:xfrm>
              <a:off x="3311065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12C16E7E-6D5D-65C1-500A-6C73D9D52AEF}"/>
                </a:ext>
              </a:extLst>
            </p:cNvPr>
            <p:cNvSpPr/>
            <p:nvPr userDrawn="1"/>
          </p:nvSpPr>
          <p:spPr>
            <a:xfrm>
              <a:off x="3560880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673216F6-492E-FAEA-CED9-03CC51A25929}"/>
                </a:ext>
              </a:extLst>
            </p:cNvPr>
            <p:cNvSpPr/>
            <p:nvPr userDrawn="1"/>
          </p:nvSpPr>
          <p:spPr>
            <a:xfrm>
              <a:off x="3810695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8E34C1AE-1A03-B210-9C01-7FB75E104BDB}"/>
                </a:ext>
              </a:extLst>
            </p:cNvPr>
            <p:cNvSpPr/>
            <p:nvPr userDrawn="1"/>
          </p:nvSpPr>
          <p:spPr>
            <a:xfrm>
              <a:off x="4060510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770E8D5D-441C-452A-5822-AEC661532973}"/>
                </a:ext>
              </a:extLst>
            </p:cNvPr>
            <p:cNvSpPr/>
            <p:nvPr userDrawn="1"/>
          </p:nvSpPr>
          <p:spPr>
            <a:xfrm>
              <a:off x="4310325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78EA5197-8E0F-37E9-C44B-FAB4D553D3BB}"/>
                </a:ext>
              </a:extLst>
            </p:cNvPr>
            <p:cNvSpPr/>
            <p:nvPr userDrawn="1"/>
          </p:nvSpPr>
          <p:spPr>
            <a:xfrm>
              <a:off x="563100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2B08308B-D650-888D-FAF8-21AD93E642C4}"/>
                </a:ext>
              </a:extLst>
            </p:cNvPr>
            <p:cNvSpPr/>
            <p:nvPr userDrawn="1"/>
          </p:nvSpPr>
          <p:spPr>
            <a:xfrm>
              <a:off x="812915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D1AC1996-4128-60C7-FB48-9AB4A3D0B0F6}"/>
                </a:ext>
              </a:extLst>
            </p:cNvPr>
            <p:cNvSpPr/>
            <p:nvPr userDrawn="1"/>
          </p:nvSpPr>
          <p:spPr>
            <a:xfrm>
              <a:off x="1062730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308BCE96-8609-B602-8F77-48882BB01910}"/>
                </a:ext>
              </a:extLst>
            </p:cNvPr>
            <p:cNvSpPr/>
            <p:nvPr userDrawn="1"/>
          </p:nvSpPr>
          <p:spPr>
            <a:xfrm>
              <a:off x="1312545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3C7837D1-ADA6-7484-D7AB-F7F1083D405C}"/>
                </a:ext>
              </a:extLst>
            </p:cNvPr>
            <p:cNvSpPr/>
            <p:nvPr userDrawn="1"/>
          </p:nvSpPr>
          <p:spPr>
            <a:xfrm>
              <a:off x="1562360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0C6E6D33-F403-925B-EE8B-98B7233D550D}"/>
                </a:ext>
              </a:extLst>
            </p:cNvPr>
            <p:cNvSpPr/>
            <p:nvPr userDrawn="1"/>
          </p:nvSpPr>
          <p:spPr>
            <a:xfrm>
              <a:off x="1812175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563C58F4-5A89-B3C9-752A-2E01099460B8}"/>
                </a:ext>
              </a:extLst>
            </p:cNvPr>
            <p:cNvSpPr/>
            <p:nvPr userDrawn="1"/>
          </p:nvSpPr>
          <p:spPr>
            <a:xfrm>
              <a:off x="2061990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650E8E25-A4F8-E17D-682B-9A3784ABB4FB}"/>
                </a:ext>
              </a:extLst>
            </p:cNvPr>
            <p:cNvSpPr/>
            <p:nvPr userDrawn="1"/>
          </p:nvSpPr>
          <p:spPr>
            <a:xfrm>
              <a:off x="2311805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D31F6D41-15B5-5E8D-B0E1-9805EC9C0D48}"/>
                </a:ext>
              </a:extLst>
            </p:cNvPr>
            <p:cNvSpPr/>
            <p:nvPr userDrawn="1"/>
          </p:nvSpPr>
          <p:spPr>
            <a:xfrm>
              <a:off x="2561620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DCC3FE70-2604-33E9-4F10-2059399ADEF0}"/>
                </a:ext>
              </a:extLst>
            </p:cNvPr>
            <p:cNvSpPr/>
            <p:nvPr userDrawn="1"/>
          </p:nvSpPr>
          <p:spPr>
            <a:xfrm>
              <a:off x="2811435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FD9D8AE4-E7EF-7F3B-47A2-2CCBD8148563}"/>
                </a:ext>
              </a:extLst>
            </p:cNvPr>
            <p:cNvSpPr/>
            <p:nvPr userDrawn="1"/>
          </p:nvSpPr>
          <p:spPr>
            <a:xfrm>
              <a:off x="3061250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321D269A-9BF6-DED9-82ED-5632699387CB}"/>
                </a:ext>
              </a:extLst>
            </p:cNvPr>
            <p:cNvSpPr/>
            <p:nvPr userDrawn="1"/>
          </p:nvSpPr>
          <p:spPr>
            <a:xfrm>
              <a:off x="3311065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FFF2BC17-1561-9A2A-8D6E-CFEAFC4B8887}"/>
                </a:ext>
              </a:extLst>
            </p:cNvPr>
            <p:cNvSpPr/>
            <p:nvPr userDrawn="1"/>
          </p:nvSpPr>
          <p:spPr>
            <a:xfrm>
              <a:off x="3560880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45E0B692-D7B7-D767-6F79-C234003B484D}"/>
                </a:ext>
              </a:extLst>
            </p:cNvPr>
            <p:cNvSpPr/>
            <p:nvPr userDrawn="1"/>
          </p:nvSpPr>
          <p:spPr>
            <a:xfrm>
              <a:off x="3810695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18794688-095E-D840-C831-D7DD5CDB3111}"/>
                </a:ext>
              </a:extLst>
            </p:cNvPr>
            <p:cNvSpPr/>
            <p:nvPr userDrawn="1"/>
          </p:nvSpPr>
          <p:spPr>
            <a:xfrm>
              <a:off x="4060510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04B3088F-A750-0199-65F6-B42A7F6CB61A}"/>
                </a:ext>
              </a:extLst>
            </p:cNvPr>
            <p:cNvSpPr/>
            <p:nvPr userDrawn="1"/>
          </p:nvSpPr>
          <p:spPr>
            <a:xfrm>
              <a:off x="4310325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BCCA6B09-4F2B-E9D8-036E-AE72BEAFE45E}"/>
                </a:ext>
              </a:extLst>
            </p:cNvPr>
            <p:cNvSpPr/>
            <p:nvPr userDrawn="1"/>
          </p:nvSpPr>
          <p:spPr>
            <a:xfrm>
              <a:off x="563100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EA0180B9-300D-EABF-1EDB-A9CA1E799392}"/>
                </a:ext>
              </a:extLst>
            </p:cNvPr>
            <p:cNvSpPr/>
            <p:nvPr userDrawn="1"/>
          </p:nvSpPr>
          <p:spPr>
            <a:xfrm>
              <a:off x="812915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8CF81D25-7D28-4D9D-FAD8-8DD62149051B}"/>
                </a:ext>
              </a:extLst>
            </p:cNvPr>
            <p:cNvSpPr/>
            <p:nvPr userDrawn="1"/>
          </p:nvSpPr>
          <p:spPr>
            <a:xfrm>
              <a:off x="1062730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DBE89A92-4D09-8687-B030-8C5B5B3371CA}"/>
                </a:ext>
              </a:extLst>
            </p:cNvPr>
            <p:cNvSpPr/>
            <p:nvPr userDrawn="1"/>
          </p:nvSpPr>
          <p:spPr>
            <a:xfrm>
              <a:off x="1312545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50073046-0540-EDDD-F58D-3C046998F764}"/>
                </a:ext>
              </a:extLst>
            </p:cNvPr>
            <p:cNvSpPr/>
            <p:nvPr userDrawn="1"/>
          </p:nvSpPr>
          <p:spPr>
            <a:xfrm>
              <a:off x="1562360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E4784E4C-0590-BC27-A369-7B69D8A65293}"/>
                </a:ext>
              </a:extLst>
            </p:cNvPr>
            <p:cNvSpPr/>
            <p:nvPr userDrawn="1"/>
          </p:nvSpPr>
          <p:spPr>
            <a:xfrm>
              <a:off x="1812175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E25F979A-2F2D-CC58-F9C5-52E198CBCDE0}"/>
                </a:ext>
              </a:extLst>
            </p:cNvPr>
            <p:cNvSpPr/>
            <p:nvPr userDrawn="1"/>
          </p:nvSpPr>
          <p:spPr>
            <a:xfrm>
              <a:off x="2061990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CCE5A67A-E436-BB7E-FC46-004C6B125E95}"/>
                </a:ext>
              </a:extLst>
            </p:cNvPr>
            <p:cNvSpPr/>
            <p:nvPr userDrawn="1"/>
          </p:nvSpPr>
          <p:spPr>
            <a:xfrm>
              <a:off x="2311805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5CC1969A-49DD-D127-E66B-3086ED21D13F}"/>
                </a:ext>
              </a:extLst>
            </p:cNvPr>
            <p:cNvSpPr/>
            <p:nvPr userDrawn="1"/>
          </p:nvSpPr>
          <p:spPr>
            <a:xfrm>
              <a:off x="2561620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52B2DD21-8F3E-A429-C9D8-E5315E3DCC09}"/>
                </a:ext>
              </a:extLst>
            </p:cNvPr>
            <p:cNvSpPr/>
            <p:nvPr userDrawn="1"/>
          </p:nvSpPr>
          <p:spPr>
            <a:xfrm>
              <a:off x="2811435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EC2E7CC9-E95A-FBDA-9CA2-34F2BB456A26}"/>
                </a:ext>
              </a:extLst>
            </p:cNvPr>
            <p:cNvSpPr/>
            <p:nvPr userDrawn="1"/>
          </p:nvSpPr>
          <p:spPr>
            <a:xfrm>
              <a:off x="3061250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04BB315F-EE67-9C74-A490-72454C9456C6}"/>
                </a:ext>
              </a:extLst>
            </p:cNvPr>
            <p:cNvSpPr/>
            <p:nvPr userDrawn="1"/>
          </p:nvSpPr>
          <p:spPr>
            <a:xfrm>
              <a:off x="3311065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39F82AD2-C381-48F2-9DD5-9F73A68C34DF}"/>
                </a:ext>
              </a:extLst>
            </p:cNvPr>
            <p:cNvSpPr/>
            <p:nvPr userDrawn="1"/>
          </p:nvSpPr>
          <p:spPr>
            <a:xfrm>
              <a:off x="3560880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4684A003-7047-8F08-03FF-281D8EAF0B17}"/>
                </a:ext>
              </a:extLst>
            </p:cNvPr>
            <p:cNvSpPr/>
            <p:nvPr userDrawn="1"/>
          </p:nvSpPr>
          <p:spPr>
            <a:xfrm>
              <a:off x="3810695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D277A7D6-89A2-37C8-9D1F-A96DD4DC9E8A}"/>
                </a:ext>
              </a:extLst>
            </p:cNvPr>
            <p:cNvSpPr/>
            <p:nvPr userDrawn="1"/>
          </p:nvSpPr>
          <p:spPr>
            <a:xfrm>
              <a:off x="4060510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1D2F8649-8D2E-AB43-D25D-1BB5C52B5B2F}"/>
                </a:ext>
              </a:extLst>
            </p:cNvPr>
            <p:cNvSpPr/>
            <p:nvPr userDrawn="1"/>
          </p:nvSpPr>
          <p:spPr>
            <a:xfrm>
              <a:off x="4310325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669707AD-06D7-C7F0-28A4-43226D850E78}"/>
                </a:ext>
              </a:extLst>
            </p:cNvPr>
            <p:cNvSpPr/>
            <p:nvPr userDrawn="1"/>
          </p:nvSpPr>
          <p:spPr>
            <a:xfrm>
              <a:off x="563100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EA3DF5DB-8DEC-E715-1F04-B644BCD9D68D}"/>
                </a:ext>
              </a:extLst>
            </p:cNvPr>
            <p:cNvSpPr/>
            <p:nvPr userDrawn="1"/>
          </p:nvSpPr>
          <p:spPr>
            <a:xfrm>
              <a:off x="812915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9E00F6AC-A7AD-FBB1-29D7-FA237C2837BB}"/>
                </a:ext>
              </a:extLst>
            </p:cNvPr>
            <p:cNvSpPr/>
            <p:nvPr userDrawn="1"/>
          </p:nvSpPr>
          <p:spPr>
            <a:xfrm>
              <a:off x="1062730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DDE21ECF-B858-EA3A-7478-602021503749}"/>
                </a:ext>
              </a:extLst>
            </p:cNvPr>
            <p:cNvSpPr/>
            <p:nvPr userDrawn="1"/>
          </p:nvSpPr>
          <p:spPr>
            <a:xfrm>
              <a:off x="1312545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7E770254-70B7-2286-45A4-B106A3E4955A}"/>
                </a:ext>
              </a:extLst>
            </p:cNvPr>
            <p:cNvSpPr/>
            <p:nvPr userDrawn="1"/>
          </p:nvSpPr>
          <p:spPr>
            <a:xfrm>
              <a:off x="1562360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FD06CE9C-BE14-5B90-3216-4850E8ADA62B}"/>
                </a:ext>
              </a:extLst>
            </p:cNvPr>
            <p:cNvSpPr/>
            <p:nvPr userDrawn="1"/>
          </p:nvSpPr>
          <p:spPr>
            <a:xfrm>
              <a:off x="1812175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49EB3986-7995-5EC7-FDCD-1897B01C0F01}"/>
                </a:ext>
              </a:extLst>
            </p:cNvPr>
            <p:cNvSpPr/>
            <p:nvPr userDrawn="1"/>
          </p:nvSpPr>
          <p:spPr>
            <a:xfrm>
              <a:off x="2061990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F758EE0A-04C4-6903-7F06-B72E2E5A5EDD}"/>
                </a:ext>
              </a:extLst>
            </p:cNvPr>
            <p:cNvSpPr/>
            <p:nvPr userDrawn="1"/>
          </p:nvSpPr>
          <p:spPr>
            <a:xfrm>
              <a:off x="2311805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5C3486C8-21AA-A773-6543-ACBE612B984F}"/>
                </a:ext>
              </a:extLst>
            </p:cNvPr>
            <p:cNvSpPr/>
            <p:nvPr userDrawn="1"/>
          </p:nvSpPr>
          <p:spPr>
            <a:xfrm>
              <a:off x="2561620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B3360341-3D6D-81DC-AB79-75F74B2679A4}"/>
                </a:ext>
              </a:extLst>
            </p:cNvPr>
            <p:cNvSpPr/>
            <p:nvPr userDrawn="1"/>
          </p:nvSpPr>
          <p:spPr>
            <a:xfrm>
              <a:off x="2811435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CB7E0470-3D84-F90B-74A6-B5F8723ED3B3}"/>
                </a:ext>
              </a:extLst>
            </p:cNvPr>
            <p:cNvSpPr/>
            <p:nvPr userDrawn="1"/>
          </p:nvSpPr>
          <p:spPr>
            <a:xfrm>
              <a:off x="3061250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669D8D2B-7FA0-233D-61A3-9C4B8AAFC6E0}"/>
                </a:ext>
              </a:extLst>
            </p:cNvPr>
            <p:cNvSpPr/>
            <p:nvPr userDrawn="1"/>
          </p:nvSpPr>
          <p:spPr>
            <a:xfrm>
              <a:off x="3311065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168C9639-BD28-3182-A20D-B89FA9A23F7B}"/>
                </a:ext>
              </a:extLst>
            </p:cNvPr>
            <p:cNvSpPr/>
            <p:nvPr userDrawn="1"/>
          </p:nvSpPr>
          <p:spPr>
            <a:xfrm>
              <a:off x="3560880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11936D26-E1AB-C3BD-2397-38419AFE84CE}"/>
                </a:ext>
              </a:extLst>
            </p:cNvPr>
            <p:cNvSpPr/>
            <p:nvPr userDrawn="1"/>
          </p:nvSpPr>
          <p:spPr>
            <a:xfrm>
              <a:off x="3810695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7932B09B-DE57-CAC5-8474-76EE80408A73}"/>
                </a:ext>
              </a:extLst>
            </p:cNvPr>
            <p:cNvSpPr/>
            <p:nvPr userDrawn="1"/>
          </p:nvSpPr>
          <p:spPr>
            <a:xfrm>
              <a:off x="4060510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2D859BA1-1FCA-C57B-957D-579C72CCF58F}"/>
                </a:ext>
              </a:extLst>
            </p:cNvPr>
            <p:cNvSpPr/>
            <p:nvPr userDrawn="1"/>
          </p:nvSpPr>
          <p:spPr>
            <a:xfrm>
              <a:off x="4310325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BF69E0C6-020E-759F-81B9-5EF2A8833415}"/>
                </a:ext>
              </a:extLst>
            </p:cNvPr>
            <p:cNvSpPr/>
            <p:nvPr userDrawn="1"/>
          </p:nvSpPr>
          <p:spPr>
            <a:xfrm>
              <a:off x="563100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429B1EFF-D599-CEA4-17BC-631A55074894}"/>
                </a:ext>
              </a:extLst>
            </p:cNvPr>
            <p:cNvSpPr/>
            <p:nvPr userDrawn="1"/>
          </p:nvSpPr>
          <p:spPr>
            <a:xfrm>
              <a:off x="812915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BF57FBDE-86C3-9448-04A3-7D27168D42B1}"/>
                </a:ext>
              </a:extLst>
            </p:cNvPr>
            <p:cNvSpPr/>
            <p:nvPr userDrawn="1"/>
          </p:nvSpPr>
          <p:spPr>
            <a:xfrm>
              <a:off x="1062730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7A9A6879-E69B-CCB3-0DBD-D2DC6BE1E670}"/>
                </a:ext>
              </a:extLst>
            </p:cNvPr>
            <p:cNvSpPr/>
            <p:nvPr userDrawn="1"/>
          </p:nvSpPr>
          <p:spPr>
            <a:xfrm>
              <a:off x="1312545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B9DBE9EB-E2DE-AFD7-E251-E690B2892690}"/>
                </a:ext>
              </a:extLst>
            </p:cNvPr>
            <p:cNvSpPr/>
            <p:nvPr userDrawn="1"/>
          </p:nvSpPr>
          <p:spPr>
            <a:xfrm>
              <a:off x="1562360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4661E11E-6C43-A6A0-AB34-78FEB0FDF81D}"/>
                </a:ext>
              </a:extLst>
            </p:cNvPr>
            <p:cNvSpPr/>
            <p:nvPr userDrawn="1"/>
          </p:nvSpPr>
          <p:spPr>
            <a:xfrm>
              <a:off x="1812175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682E5BB1-5B9B-2F6E-0F8F-B1BF8BAA80DD}"/>
                </a:ext>
              </a:extLst>
            </p:cNvPr>
            <p:cNvSpPr/>
            <p:nvPr userDrawn="1"/>
          </p:nvSpPr>
          <p:spPr>
            <a:xfrm>
              <a:off x="2061990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03180F9E-E04A-4284-D738-81CA1C356E5E}"/>
                </a:ext>
              </a:extLst>
            </p:cNvPr>
            <p:cNvSpPr/>
            <p:nvPr userDrawn="1"/>
          </p:nvSpPr>
          <p:spPr>
            <a:xfrm>
              <a:off x="2311805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80CF860F-9E79-7215-B2EB-F3291638C1FC}"/>
                </a:ext>
              </a:extLst>
            </p:cNvPr>
            <p:cNvSpPr/>
            <p:nvPr userDrawn="1"/>
          </p:nvSpPr>
          <p:spPr>
            <a:xfrm>
              <a:off x="2561620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4BE8AD9F-6AC0-3BA4-0030-49703B162383}"/>
                </a:ext>
              </a:extLst>
            </p:cNvPr>
            <p:cNvSpPr/>
            <p:nvPr userDrawn="1"/>
          </p:nvSpPr>
          <p:spPr>
            <a:xfrm>
              <a:off x="2811435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68360AC3-4B3E-3400-D323-3502B7F31711}"/>
                </a:ext>
              </a:extLst>
            </p:cNvPr>
            <p:cNvSpPr/>
            <p:nvPr userDrawn="1"/>
          </p:nvSpPr>
          <p:spPr>
            <a:xfrm>
              <a:off x="3061250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75F12309-E7E7-4D28-A68C-22F6CD69D7D9}"/>
                </a:ext>
              </a:extLst>
            </p:cNvPr>
            <p:cNvSpPr/>
            <p:nvPr userDrawn="1"/>
          </p:nvSpPr>
          <p:spPr>
            <a:xfrm>
              <a:off x="3311065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5AFA4BFD-6B35-7200-4D8C-3C9FB12421C3}"/>
                </a:ext>
              </a:extLst>
            </p:cNvPr>
            <p:cNvSpPr/>
            <p:nvPr userDrawn="1"/>
          </p:nvSpPr>
          <p:spPr>
            <a:xfrm>
              <a:off x="3560880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3CAF5B3E-97F0-E835-C241-784F10DA73EA}"/>
                </a:ext>
              </a:extLst>
            </p:cNvPr>
            <p:cNvSpPr/>
            <p:nvPr userDrawn="1"/>
          </p:nvSpPr>
          <p:spPr>
            <a:xfrm>
              <a:off x="3810695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AD015686-AA82-6B38-3639-6E3D9FD36AD4}"/>
                </a:ext>
              </a:extLst>
            </p:cNvPr>
            <p:cNvSpPr/>
            <p:nvPr userDrawn="1"/>
          </p:nvSpPr>
          <p:spPr>
            <a:xfrm>
              <a:off x="4060510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F106012E-699F-F42B-5CCD-576D40C1FCCC}"/>
                </a:ext>
              </a:extLst>
            </p:cNvPr>
            <p:cNvSpPr/>
            <p:nvPr userDrawn="1"/>
          </p:nvSpPr>
          <p:spPr>
            <a:xfrm>
              <a:off x="4310325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F9CB4A54-3F1B-3157-8A65-E3C56B64F230}"/>
                </a:ext>
              </a:extLst>
            </p:cNvPr>
            <p:cNvSpPr/>
            <p:nvPr userDrawn="1"/>
          </p:nvSpPr>
          <p:spPr>
            <a:xfrm>
              <a:off x="563100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937F0F03-EA00-1099-724D-7CF0FC2A6176}"/>
                </a:ext>
              </a:extLst>
            </p:cNvPr>
            <p:cNvSpPr/>
            <p:nvPr userDrawn="1"/>
          </p:nvSpPr>
          <p:spPr>
            <a:xfrm>
              <a:off x="812915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0705E9EC-7CC3-4301-6366-E17DBEA31925}"/>
                </a:ext>
              </a:extLst>
            </p:cNvPr>
            <p:cNvSpPr/>
            <p:nvPr userDrawn="1"/>
          </p:nvSpPr>
          <p:spPr>
            <a:xfrm>
              <a:off x="1062730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C0E59623-6A47-AFC2-8C0A-DE18B33E1280}"/>
                </a:ext>
              </a:extLst>
            </p:cNvPr>
            <p:cNvSpPr/>
            <p:nvPr userDrawn="1"/>
          </p:nvSpPr>
          <p:spPr>
            <a:xfrm>
              <a:off x="1312545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FA340666-32EF-2629-1B34-F7175EFDACF3}"/>
                </a:ext>
              </a:extLst>
            </p:cNvPr>
            <p:cNvSpPr/>
            <p:nvPr userDrawn="1"/>
          </p:nvSpPr>
          <p:spPr>
            <a:xfrm>
              <a:off x="1562360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7A5744CF-A6B3-7EEB-625B-F32E11FB95D0}"/>
                </a:ext>
              </a:extLst>
            </p:cNvPr>
            <p:cNvSpPr/>
            <p:nvPr userDrawn="1"/>
          </p:nvSpPr>
          <p:spPr>
            <a:xfrm>
              <a:off x="1812175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33395B74-0EF8-65A1-A56F-28DE1BCC109A}"/>
                </a:ext>
              </a:extLst>
            </p:cNvPr>
            <p:cNvSpPr/>
            <p:nvPr userDrawn="1"/>
          </p:nvSpPr>
          <p:spPr>
            <a:xfrm>
              <a:off x="2061990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E1ED5830-2175-3C80-9C29-FD8D75B08090}"/>
                </a:ext>
              </a:extLst>
            </p:cNvPr>
            <p:cNvSpPr/>
            <p:nvPr userDrawn="1"/>
          </p:nvSpPr>
          <p:spPr>
            <a:xfrm>
              <a:off x="2311805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113782CE-A473-197B-1879-7B76E1EC8FD4}"/>
                </a:ext>
              </a:extLst>
            </p:cNvPr>
            <p:cNvSpPr/>
            <p:nvPr userDrawn="1"/>
          </p:nvSpPr>
          <p:spPr>
            <a:xfrm>
              <a:off x="2561620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0093AEE4-EE05-0CBF-0BC2-C83EC8998C0C}"/>
                </a:ext>
              </a:extLst>
            </p:cNvPr>
            <p:cNvSpPr/>
            <p:nvPr userDrawn="1"/>
          </p:nvSpPr>
          <p:spPr>
            <a:xfrm>
              <a:off x="2811435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6975446B-DBF3-FD2D-57B6-4B4BBB5D0CE5}"/>
                </a:ext>
              </a:extLst>
            </p:cNvPr>
            <p:cNvSpPr/>
            <p:nvPr userDrawn="1"/>
          </p:nvSpPr>
          <p:spPr>
            <a:xfrm>
              <a:off x="3061250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8A91D308-1E86-50A7-DDFA-F3751B338AF5}"/>
                </a:ext>
              </a:extLst>
            </p:cNvPr>
            <p:cNvSpPr/>
            <p:nvPr userDrawn="1"/>
          </p:nvSpPr>
          <p:spPr>
            <a:xfrm>
              <a:off x="3311065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368B64DD-1207-F507-7A55-95AC51A150AF}"/>
                </a:ext>
              </a:extLst>
            </p:cNvPr>
            <p:cNvSpPr/>
            <p:nvPr userDrawn="1"/>
          </p:nvSpPr>
          <p:spPr>
            <a:xfrm>
              <a:off x="3560880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AA08ED45-7F0C-0877-AFF6-8634871FDBD6}"/>
                </a:ext>
              </a:extLst>
            </p:cNvPr>
            <p:cNvSpPr/>
            <p:nvPr userDrawn="1"/>
          </p:nvSpPr>
          <p:spPr>
            <a:xfrm>
              <a:off x="3810695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A83A4597-74AE-5C04-C055-BA805AFF988B}"/>
                </a:ext>
              </a:extLst>
            </p:cNvPr>
            <p:cNvSpPr/>
            <p:nvPr userDrawn="1"/>
          </p:nvSpPr>
          <p:spPr>
            <a:xfrm>
              <a:off x="4060510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1BCFD748-BB60-5034-04EE-B4A9A2D98E73}"/>
                </a:ext>
              </a:extLst>
            </p:cNvPr>
            <p:cNvSpPr/>
            <p:nvPr userDrawn="1"/>
          </p:nvSpPr>
          <p:spPr>
            <a:xfrm>
              <a:off x="4310325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F4BFD7DB-4940-476B-D5FA-F723163A6C50}"/>
                </a:ext>
              </a:extLst>
            </p:cNvPr>
            <p:cNvSpPr/>
            <p:nvPr userDrawn="1"/>
          </p:nvSpPr>
          <p:spPr>
            <a:xfrm>
              <a:off x="563100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8203763B-3BEA-D52A-2811-2B686975F713}"/>
                </a:ext>
              </a:extLst>
            </p:cNvPr>
            <p:cNvSpPr/>
            <p:nvPr userDrawn="1"/>
          </p:nvSpPr>
          <p:spPr>
            <a:xfrm>
              <a:off x="812915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E5D93304-01DF-5DBE-5ED8-B65C4402A6B4}"/>
                </a:ext>
              </a:extLst>
            </p:cNvPr>
            <p:cNvSpPr/>
            <p:nvPr userDrawn="1"/>
          </p:nvSpPr>
          <p:spPr>
            <a:xfrm>
              <a:off x="1062730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CE09670C-C609-3D65-2272-8016237E4B44}"/>
                </a:ext>
              </a:extLst>
            </p:cNvPr>
            <p:cNvSpPr/>
            <p:nvPr userDrawn="1"/>
          </p:nvSpPr>
          <p:spPr>
            <a:xfrm>
              <a:off x="1312545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D63512A5-6DA1-6143-5DD4-DB9CC035F428}"/>
                </a:ext>
              </a:extLst>
            </p:cNvPr>
            <p:cNvSpPr/>
            <p:nvPr userDrawn="1"/>
          </p:nvSpPr>
          <p:spPr>
            <a:xfrm>
              <a:off x="1562360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4BE443A6-F1BA-01B6-CA26-34B61F76E106}"/>
                </a:ext>
              </a:extLst>
            </p:cNvPr>
            <p:cNvSpPr/>
            <p:nvPr userDrawn="1"/>
          </p:nvSpPr>
          <p:spPr>
            <a:xfrm>
              <a:off x="1812175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EDE31D77-92AE-F5B4-1C0E-B37C7B1BAEC0}"/>
                </a:ext>
              </a:extLst>
            </p:cNvPr>
            <p:cNvSpPr/>
            <p:nvPr userDrawn="1"/>
          </p:nvSpPr>
          <p:spPr>
            <a:xfrm>
              <a:off x="2061990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9F642E9D-55BC-5AEA-3F44-FED3F01A4053}"/>
                </a:ext>
              </a:extLst>
            </p:cNvPr>
            <p:cNvSpPr/>
            <p:nvPr userDrawn="1"/>
          </p:nvSpPr>
          <p:spPr>
            <a:xfrm>
              <a:off x="2311805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C5C10E71-4012-66E3-39CE-D2ACAF6C2939}"/>
                </a:ext>
              </a:extLst>
            </p:cNvPr>
            <p:cNvSpPr/>
            <p:nvPr userDrawn="1"/>
          </p:nvSpPr>
          <p:spPr>
            <a:xfrm>
              <a:off x="2561620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46F8A2E2-655F-7AFB-87E6-AAB1ADD46CED}"/>
                </a:ext>
              </a:extLst>
            </p:cNvPr>
            <p:cNvSpPr/>
            <p:nvPr userDrawn="1"/>
          </p:nvSpPr>
          <p:spPr>
            <a:xfrm>
              <a:off x="2811435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2FC30CF1-F37F-07B8-D6D9-E3E48DB2C2B6}"/>
                </a:ext>
              </a:extLst>
            </p:cNvPr>
            <p:cNvSpPr/>
            <p:nvPr userDrawn="1"/>
          </p:nvSpPr>
          <p:spPr>
            <a:xfrm>
              <a:off x="3061250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A306DC83-87C7-B806-B6E1-6EE569BD2FFF}"/>
                </a:ext>
              </a:extLst>
            </p:cNvPr>
            <p:cNvSpPr/>
            <p:nvPr userDrawn="1"/>
          </p:nvSpPr>
          <p:spPr>
            <a:xfrm>
              <a:off x="3311065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ABBF0E10-714A-AC06-AC54-04CE55B19F5D}"/>
                </a:ext>
              </a:extLst>
            </p:cNvPr>
            <p:cNvSpPr/>
            <p:nvPr userDrawn="1"/>
          </p:nvSpPr>
          <p:spPr>
            <a:xfrm>
              <a:off x="3560880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A53946E4-D22F-F7FD-7707-14803DDB80F6}"/>
                </a:ext>
              </a:extLst>
            </p:cNvPr>
            <p:cNvSpPr/>
            <p:nvPr userDrawn="1"/>
          </p:nvSpPr>
          <p:spPr>
            <a:xfrm>
              <a:off x="3810695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B732409B-53CA-9F3B-5924-DE58772ACD49}"/>
                </a:ext>
              </a:extLst>
            </p:cNvPr>
            <p:cNvSpPr/>
            <p:nvPr userDrawn="1"/>
          </p:nvSpPr>
          <p:spPr>
            <a:xfrm>
              <a:off x="4060510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29C66FF4-665A-E659-71C6-99432573404D}"/>
                </a:ext>
              </a:extLst>
            </p:cNvPr>
            <p:cNvSpPr/>
            <p:nvPr userDrawn="1"/>
          </p:nvSpPr>
          <p:spPr>
            <a:xfrm>
              <a:off x="4310325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62073A3A-D978-E377-DDCD-85BF251E0E0A}"/>
                </a:ext>
              </a:extLst>
            </p:cNvPr>
            <p:cNvSpPr/>
            <p:nvPr userDrawn="1"/>
          </p:nvSpPr>
          <p:spPr>
            <a:xfrm>
              <a:off x="563100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7AD34698-FFDE-4FC1-F51B-82D40D6D679E}"/>
                </a:ext>
              </a:extLst>
            </p:cNvPr>
            <p:cNvSpPr/>
            <p:nvPr userDrawn="1"/>
          </p:nvSpPr>
          <p:spPr>
            <a:xfrm>
              <a:off x="812915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1A5FE4E1-0A82-5D23-706D-A1965945AB9E}"/>
                </a:ext>
              </a:extLst>
            </p:cNvPr>
            <p:cNvSpPr/>
            <p:nvPr userDrawn="1"/>
          </p:nvSpPr>
          <p:spPr>
            <a:xfrm>
              <a:off x="1062730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7CD57992-EF88-D994-9865-0EFC881058F5}"/>
                </a:ext>
              </a:extLst>
            </p:cNvPr>
            <p:cNvSpPr/>
            <p:nvPr userDrawn="1"/>
          </p:nvSpPr>
          <p:spPr>
            <a:xfrm>
              <a:off x="1312545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9C30964A-CE3F-A349-7A38-E6F074F9CD99}"/>
                </a:ext>
              </a:extLst>
            </p:cNvPr>
            <p:cNvSpPr/>
            <p:nvPr userDrawn="1"/>
          </p:nvSpPr>
          <p:spPr>
            <a:xfrm>
              <a:off x="1562360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F94A89A0-C5E5-1676-462D-B819AFCC6743}"/>
                </a:ext>
              </a:extLst>
            </p:cNvPr>
            <p:cNvSpPr/>
            <p:nvPr userDrawn="1"/>
          </p:nvSpPr>
          <p:spPr>
            <a:xfrm>
              <a:off x="1812175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3C351E4B-98B9-4772-D132-342F02DDBA04}"/>
                </a:ext>
              </a:extLst>
            </p:cNvPr>
            <p:cNvSpPr/>
            <p:nvPr userDrawn="1"/>
          </p:nvSpPr>
          <p:spPr>
            <a:xfrm>
              <a:off x="2061990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5EC79445-55EA-2008-27CD-CF72768AF641}"/>
                </a:ext>
              </a:extLst>
            </p:cNvPr>
            <p:cNvSpPr/>
            <p:nvPr userDrawn="1"/>
          </p:nvSpPr>
          <p:spPr>
            <a:xfrm>
              <a:off x="2311805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400E01DE-B184-1A1E-010D-0867DA6B4E73}"/>
                </a:ext>
              </a:extLst>
            </p:cNvPr>
            <p:cNvSpPr/>
            <p:nvPr userDrawn="1"/>
          </p:nvSpPr>
          <p:spPr>
            <a:xfrm>
              <a:off x="2561620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E0B61B5E-2907-ABA6-1238-5DAB9B66BFF8}"/>
                </a:ext>
              </a:extLst>
            </p:cNvPr>
            <p:cNvSpPr/>
            <p:nvPr userDrawn="1"/>
          </p:nvSpPr>
          <p:spPr>
            <a:xfrm>
              <a:off x="2811435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1A76B8B6-35F8-2984-F94C-ADF6B7F8F1A6}"/>
                </a:ext>
              </a:extLst>
            </p:cNvPr>
            <p:cNvSpPr/>
            <p:nvPr userDrawn="1"/>
          </p:nvSpPr>
          <p:spPr>
            <a:xfrm>
              <a:off x="3061250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E55F10C4-9139-EC3B-A6A6-BF5697D094F4}"/>
                </a:ext>
              </a:extLst>
            </p:cNvPr>
            <p:cNvSpPr/>
            <p:nvPr userDrawn="1"/>
          </p:nvSpPr>
          <p:spPr>
            <a:xfrm>
              <a:off x="3311065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6C448152-D9F9-63BC-0524-75A25B30E7E4}"/>
                </a:ext>
              </a:extLst>
            </p:cNvPr>
            <p:cNvSpPr/>
            <p:nvPr userDrawn="1"/>
          </p:nvSpPr>
          <p:spPr>
            <a:xfrm>
              <a:off x="3560880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0B8925C5-D638-5A59-02E4-9D043E7C844A}"/>
                </a:ext>
              </a:extLst>
            </p:cNvPr>
            <p:cNvSpPr/>
            <p:nvPr userDrawn="1"/>
          </p:nvSpPr>
          <p:spPr>
            <a:xfrm>
              <a:off x="3810695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10D6DC0D-6623-7481-ACB8-1DC2F86512EC}"/>
                </a:ext>
              </a:extLst>
            </p:cNvPr>
            <p:cNvSpPr/>
            <p:nvPr userDrawn="1"/>
          </p:nvSpPr>
          <p:spPr>
            <a:xfrm>
              <a:off x="4060510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E5AC0BC9-6BF5-D3F9-341E-C4DF971A261E}"/>
                </a:ext>
              </a:extLst>
            </p:cNvPr>
            <p:cNvSpPr/>
            <p:nvPr userDrawn="1"/>
          </p:nvSpPr>
          <p:spPr>
            <a:xfrm>
              <a:off x="4310325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5D04896B-10A7-E59F-2127-4AB8B2E87C9B}"/>
                </a:ext>
              </a:extLst>
            </p:cNvPr>
            <p:cNvSpPr/>
            <p:nvPr userDrawn="1"/>
          </p:nvSpPr>
          <p:spPr>
            <a:xfrm>
              <a:off x="563100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125B9BCB-D3AB-16BF-D048-389C144ADB1E}"/>
                </a:ext>
              </a:extLst>
            </p:cNvPr>
            <p:cNvSpPr/>
            <p:nvPr userDrawn="1"/>
          </p:nvSpPr>
          <p:spPr>
            <a:xfrm>
              <a:off x="812915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EA1634D0-88FB-B73E-1616-BD0F61F1F468}"/>
                </a:ext>
              </a:extLst>
            </p:cNvPr>
            <p:cNvSpPr/>
            <p:nvPr userDrawn="1"/>
          </p:nvSpPr>
          <p:spPr>
            <a:xfrm>
              <a:off x="1062730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0A50C2B4-B75E-4E04-DD68-BAE1CF2382CD}"/>
                </a:ext>
              </a:extLst>
            </p:cNvPr>
            <p:cNvSpPr/>
            <p:nvPr userDrawn="1"/>
          </p:nvSpPr>
          <p:spPr>
            <a:xfrm>
              <a:off x="1312545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215D354B-EF46-970E-05E2-FB3A8F78F2BA}"/>
                </a:ext>
              </a:extLst>
            </p:cNvPr>
            <p:cNvSpPr/>
            <p:nvPr userDrawn="1"/>
          </p:nvSpPr>
          <p:spPr>
            <a:xfrm>
              <a:off x="1562360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7750BD87-CD1D-4CE1-5D49-1FE86B6B2ABC}"/>
                </a:ext>
              </a:extLst>
            </p:cNvPr>
            <p:cNvSpPr/>
            <p:nvPr userDrawn="1"/>
          </p:nvSpPr>
          <p:spPr>
            <a:xfrm>
              <a:off x="1812175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C8345ACE-56B0-EF00-3173-04F2ED88CC4F}"/>
                </a:ext>
              </a:extLst>
            </p:cNvPr>
            <p:cNvSpPr/>
            <p:nvPr userDrawn="1"/>
          </p:nvSpPr>
          <p:spPr>
            <a:xfrm>
              <a:off x="2061990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6667320F-7B20-DFE6-C334-CEEAAA594F19}"/>
                </a:ext>
              </a:extLst>
            </p:cNvPr>
            <p:cNvSpPr/>
            <p:nvPr userDrawn="1"/>
          </p:nvSpPr>
          <p:spPr>
            <a:xfrm>
              <a:off x="2311805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6" name="Rectangle 205">
              <a:extLst>
                <a:ext uri="{FF2B5EF4-FFF2-40B4-BE49-F238E27FC236}">
                  <a16:creationId xmlns:a16="http://schemas.microsoft.com/office/drawing/2014/main" id="{7DDD8335-CFFE-5C31-4B4D-2DBDC9ED94C8}"/>
                </a:ext>
              </a:extLst>
            </p:cNvPr>
            <p:cNvSpPr/>
            <p:nvPr userDrawn="1"/>
          </p:nvSpPr>
          <p:spPr>
            <a:xfrm>
              <a:off x="2561620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7B0E8D8C-1A85-7750-6503-1ECD12B3B63A}"/>
                </a:ext>
              </a:extLst>
            </p:cNvPr>
            <p:cNvSpPr/>
            <p:nvPr userDrawn="1"/>
          </p:nvSpPr>
          <p:spPr>
            <a:xfrm>
              <a:off x="2811435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7BAF5B0C-8D5A-3951-3F14-FBCD85A7F465}"/>
                </a:ext>
              </a:extLst>
            </p:cNvPr>
            <p:cNvSpPr/>
            <p:nvPr userDrawn="1"/>
          </p:nvSpPr>
          <p:spPr>
            <a:xfrm>
              <a:off x="3061250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BCE929B9-1646-E6D3-E679-3278F9B4115D}"/>
                </a:ext>
              </a:extLst>
            </p:cNvPr>
            <p:cNvSpPr/>
            <p:nvPr userDrawn="1"/>
          </p:nvSpPr>
          <p:spPr>
            <a:xfrm>
              <a:off x="3311065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E771A2C5-AF83-234A-AD5B-6EE991A3D288}"/>
                </a:ext>
              </a:extLst>
            </p:cNvPr>
            <p:cNvSpPr/>
            <p:nvPr userDrawn="1"/>
          </p:nvSpPr>
          <p:spPr>
            <a:xfrm>
              <a:off x="3560880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BB5E9345-A8A2-6868-8045-0BF4D79EC796}"/>
                </a:ext>
              </a:extLst>
            </p:cNvPr>
            <p:cNvSpPr/>
            <p:nvPr userDrawn="1"/>
          </p:nvSpPr>
          <p:spPr>
            <a:xfrm>
              <a:off x="3810695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E510ACDE-25A9-577F-F905-068B8B5D2B4B}"/>
                </a:ext>
              </a:extLst>
            </p:cNvPr>
            <p:cNvSpPr/>
            <p:nvPr userDrawn="1"/>
          </p:nvSpPr>
          <p:spPr>
            <a:xfrm>
              <a:off x="4060510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3" name="Rectangle 212">
              <a:extLst>
                <a:ext uri="{FF2B5EF4-FFF2-40B4-BE49-F238E27FC236}">
                  <a16:creationId xmlns:a16="http://schemas.microsoft.com/office/drawing/2014/main" id="{B48DA18D-570E-DF92-2E71-C729A34CF596}"/>
                </a:ext>
              </a:extLst>
            </p:cNvPr>
            <p:cNvSpPr/>
            <p:nvPr userDrawn="1"/>
          </p:nvSpPr>
          <p:spPr>
            <a:xfrm>
              <a:off x="4310325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A1445A42-F4F4-B697-5BD6-3E5DB8D17309}"/>
                </a:ext>
              </a:extLst>
            </p:cNvPr>
            <p:cNvSpPr/>
            <p:nvPr userDrawn="1"/>
          </p:nvSpPr>
          <p:spPr>
            <a:xfrm>
              <a:off x="563100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A2CBA1A9-C858-E93D-2BE4-A32AC5C6DCF0}"/>
                </a:ext>
              </a:extLst>
            </p:cNvPr>
            <p:cNvSpPr/>
            <p:nvPr userDrawn="1"/>
          </p:nvSpPr>
          <p:spPr>
            <a:xfrm>
              <a:off x="812915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54F1E0FC-C33F-DA38-5EB4-05A272253AC9}"/>
                </a:ext>
              </a:extLst>
            </p:cNvPr>
            <p:cNvSpPr/>
            <p:nvPr userDrawn="1"/>
          </p:nvSpPr>
          <p:spPr>
            <a:xfrm>
              <a:off x="1062730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7" name="Rectangle 216">
              <a:extLst>
                <a:ext uri="{FF2B5EF4-FFF2-40B4-BE49-F238E27FC236}">
                  <a16:creationId xmlns:a16="http://schemas.microsoft.com/office/drawing/2014/main" id="{239FBD6C-0C87-4CBF-589F-120700DF2643}"/>
                </a:ext>
              </a:extLst>
            </p:cNvPr>
            <p:cNvSpPr/>
            <p:nvPr userDrawn="1"/>
          </p:nvSpPr>
          <p:spPr>
            <a:xfrm>
              <a:off x="1312545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8" name="Rectangle 217">
              <a:extLst>
                <a:ext uri="{FF2B5EF4-FFF2-40B4-BE49-F238E27FC236}">
                  <a16:creationId xmlns:a16="http://schemas.microsoft.com/office/drawing/2014/main" id="{399D9C33-3E9E-5D0F-AFB6-BFA9637F4D19}"/>
                </a:ext>
              </a:extLst>
            </p:cNvPr>
            <p:cNvSpPr/>
            <p:nvPr userDrawn="1"/>
          </p:nvSpPr>
          <p:spPr>
            <a:xfrm>
              <a:off x="1562360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9" name="Rectangle 218">
              <a:extLst>
                <a:ext uri="{FF2B5EF4-FFF2-40B4-BE49-F238E27FC236}">
                  <a16:creationId xmlns:a16="http://schemas.microsoft.com/office/drawing/2014/main" id="{80D3D1BC-65BE-A98C-5BC7-1DEF031366C7}"/>
                </a:ext>
              </a:extLst>
            </p:cNvPr>
            <p:cNvSpPr/>
            <p:nvPr userDrawn="1"/>
          </p:nvSpPr>
          <p:spPr>
            <a:xfrm>
              <a:off x="1812175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0" name="Rectangle 219">
              <a:extLst>
                <a:ext uri="{FF2B5EF4-FFF2-40B4-BE49-F238E27FC236}">
                  <a16:creationId xmlns:a16="http://schemas.microsoft.com/office/drawing/2014/main" id="{E55578F0-7D37-0F6F-32E4-48722877A8C7}"/>
                </a:ext>
              </a:extLst>
            </p:cNvPr>
            <p:cNvSpPr/>
            <p:nvPr userDrawn="1"/>
          </p:nvSpPr>
          <p:spPr>
            <a:xfrm>
              <a:off x="2061990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1" name="Rectangle 220">
              <a:extLst>
                <a:ext uri="{FF2B5EF4-FFF2-40B4-BE49-F238E27FC236}">
                  <a16:creationId xmlns:a16="http://schemas.microsoft.com/office/drawing/2014/main" id="{E4813F73-F810-A30E-DD2E-5A1FFBF9217C}"/>
                </a:ext>
              </a:extLst>
            </p:cNvPr>
            <p:cNvSpPr/>
            <p:nvPr userDrawn="1"/>
          </p:nvSpPr>
          <p:spPr>
            <a:xfrm>
              <a:off x="2311805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2" name="Rectangle 221">
              <a:extLst>
                <a:ext uri="{FF2B5EF4-FFF2-40B4-BE49-F238E27FC236}">
                  <a16:creationId xmlns:a16="http://schemas.microsoft.com/office/drawing/2014/main" id="{728BA7DF-6C18-1003-B56E-78B2D8F9577D}"/>
                </a:ext>
              </a:extLst>
            </p:cNvPr>
            <p:cNvSpPr/>
            <p:nvPr userDrawn="1"/>
          </p:nvSpPr>
          <p:spPr>
            <a:xfrm>
              <a:off x="2561620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id="{6768A743-3264-B6C4-4471-18F50ABA4F3B}"/>
                </a:ext>
              </a:extLst>
            </p:cNvPr>
            <p:cNvSpPr/>
            <p:nvPr userDrawn="1"/>
          </p:nvSpPr>
          <p:spPr>
            <a:xfrm>
              <a:off x="2811435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4" name="Rectangle 223">
              <a:extLst>
                <a:ext uri="{FF2B5EF4-FFF2-40B4-BE49-F238E27FC236}">
                  <a16:creationId xmlns:a16="http://schemas.microsoft.com/office/drawing/2014/main" id="{DC6B0E7B-0B36-165A-12BF-04A01AE58176}"/>
                </a:ext>
              </a:extLst>
            </p:cNvPr>
            <p:cNvSpPr/>
            <p:nvPr userDrawn="1"/>
          </p:nvSpPr>
          <p:spPr>
            <a:xfrm>
              <a:off x="3061250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5" name="Rectangle 224">
              <a:extLst>
                <a:ext uri="{FF2B5EF4-FFF2-40B4-BE49-F238E27FC236}">
                  <a16:creationId xmlns:a16="http://schemas.microsoft.com/office/drawing/2014/main" id="{D0E1DE1C-E48F-87FD-6F2A-5167B5130674}"/>
                </a:ext>
              </a:extLst>
            </p:cNvPr>
            <p:cNvSpPr/>
            <p:nvPr userDrawn="1"/>
          </p:nvSpPr>
          <p:spPr>
            <a:xfrm>
              <a:off x="3311065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6" name="Rectangle 225">
              <a:extLst>
                <a:ext uri="{FF2B5EF4-FFF2-40B4-BE49-F238E27FC236}">
                  <a16:creationId xmlns:a16="http://schemas.microsoft.com/office/drawing/2014/main" id="{38E293AB-21F8-3068-86D2-A406ED4C5157}"/>
                </a:ext>
              </a:extLst>
            </p:cNvPr>
            <p:cNvSpPr/>
            <p:nvPr userDrawn="1"/>
          </p:nvSpPr>
          <p:spPr>
            <a:xfrm>
              <a:off x="3560880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7" name="Rectangle 226">
              <a:extLst>
                <a:ext uri="{FF2B5EF4-FFF2-40B4-BE49-F238E27FC236}">
                  <a16:creationId xmlns:a16="http://schemas.microsoft.com/office/drawing/2014/main" id="{A53288CE-809E-5C91-14DF-6C3809BC5E92}"/>
                </a:ext>
              </a:extLst>
            </p:cNvPr>
            <p:cNvSpPr/>
            <p:nvPr userDrawn="1"/>
          </p:nvSpPr>
          <p:spPr>
            <a:xfrm>
              <a:off x="3810695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8" name="Rectangle 227">
              <a:extLst>
                <a:ext uri="{FF2B5EF4-FFF2-40B4-BE49-F238E27FC236}">
                  <a16:creationId xmlns:a16="http://schemas.microsoft.com/office/drawing/2014/main" id="{A90A5310-AF9F-037C-105B-034D33492056}"/>
                </a:ext>
              </a:extLst>
            </p:cNvPr>
            <p:cNvSpPr/>
            <p:nvPr userDrawn="1"/>
          </p:nvSpPr>
          <p:spPr>
            <a:xfrm>
              <a:off x="4060510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9" name="Rectangle 228">
              <a:extLst>
                <a:ext uri="{FF2B5EF4-FFF2-40B4-BE49-F238E27FC236}">
                  <a16:creationId xmlns:a16="http://schemas.microsoft.com/office/drawing/2014/main" id="{DD8D2526-D7D3-0CF1-D57D-5374F0A484F4}"/>
                </a:ext>
              </a:extLst>
            </p:cNvPr>
            <p:cNvSpPr/>
            <p:nvPr userDrawn="1"/>
          </p:nvSpPr>
          <p:spPr>
            <a:xfrm>
              <a:off x="4310325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0" name="Rectangle 229">
              <a:extLst>
                <a:ext uri="{FF2B5EF4-FFF2-40B4-BE49-F238E27FC236}">
                  <a16:creationId xmlns:a16="http://schemas.microsoft.com/office/drawing/2014/main" id="{0E642A4E-6A26-B280-704B-D778083647EC}"/>
                </a:ext>
              </a:extLst>
            </p:cNvPr>
            <p:cNvSpPr/>
            <p:nvPr userDrawn="1"/>
          </p:nvSpPr>
          <p:spPr>
            <a:xfrm>
              <a:off x="563100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1" name="Rectangle 230">
              <a:extLst>
                <a:ext uri="{FF2B5EF4-FFF2-40B4-BE49-F238E27FC236}">
                  <a16:creationId xmlns:a16="http://schemas.microsoft.com/office/drawing/2014/main" id="{A1C70844-5F8A-6D76-B891-072AA18B98F2}"/>
                </a:ext>
              </a:extLst>
            </p:cNvPr>
            <p:cNvSpPr/>
            <p:nvPr userDrawn="1"/>
          </p:nvSpPr>
          <p:spPr>
            <a:xfrm>
              <a:off x="812915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2" name="Rectangle 231">
              <a:extLst>
                <a:ext uri="{FF2B5EF4-FFF2-40B4-BE49-F238E27FC236}">
                  <a16:creationId xmlns:a16="http://schemas.microsoft.com/office/drawing/2014/main" id="{E52AF962-32C9-132B-3F06-04D61446CDAC}"/>
                </a:ext>
              </a:extLst>
            </p:cNvPr>
            <p:cNvSpPr/>
            <p:nvPr userDrawn="1"/>
          </p:nvSpPr>
          <p:spPr>
            <a:xfrm>
              <a:off x="1062730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3" name="Rectangle 232">
              <a:extLst>
                <a:ext uri="{FF2B5EF4-FFF2-40B4-BE49-F238E27FC236}">
                  <a16:creationId xmlns:a16="http://schemas.microsoft.com/office/drawing/2014/main" id="{E077C813-962C-0584-069C-0FE81035C558}"/>
                </a:ext>
              </a:extLst>
            </p:cNvPr>
            <p:cNvSpPr/>
            <p:nvPr userDrawn="1"/>
          </p:nvSpPr>
          <p:spPr>
            <a:xfrm>
              <a:off x="1312545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4" name="Rectangle 233">
              <a:extLst>
                <a:ext uri="{FF2B5EF4-FFF2-40B4-BE49-F238E27FC236}">
                  <a16:creationId xmlns:a16="http://schemas.microsoft.com/office/drawing/2014/main" id="{B01E439B-111B-4B24-F96D-B37F190530E5}"/>
                </a:ext>
              </a:extLst>
            </p:cNvPr>
            <p:cNvSpPr/>
            <p:nvPr userDrawn="1"/>
          </p:nvSpPr>
          <p:spPr>
            <a:xfrm>
              <a:off x="1562360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5" name="Rectangle 234">
              <a:extLst>
                <a:ext uri="{FF2B5EF4-FFF2-40B4-BE49-F238E27FC236}">
                  <a16:creationId xmlns:a16="http://schemas.microsoft.com/office/drawing/2014/main" id="{072144C0-E513-4F67-8346-7FFEA07C74D5}"/>
                </a:ext>
              </a:extLst>
            </p:cNvPr>
            <p:cNvSpPr/>
            <p:nvPr userDrawn="1"/>
          </p:nvSpPr>
          <p:spPr>
            <a:xfrm>
              <a:off x="1812175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6" name="Rectangle 235">
              <a:extLst>
                <a:ext uri="{FF2B5EF4-FFF2-40B4-BE49-F238E27FC236}">
                  <a16:creationId xmlns:a16="http://schemas.microsoft.com/office/drawing/2014/main" id="{384F6AA7-56CE-7512-476B-291566123DCB}"/>
                </a:ext>
              </a:extLst>
            </p:cNvPr>
            <p:cNvSpPr/>
            <p:nvPr userDrawn="1"/>
          </p:nvSpPr>
          <p:spPr>
            <a:xfrm>
              <a:off x="2061990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7" name="Rectangle 236">
              <a:extLst>
                <a:ext uri="{FF2B5EF4-FFF2-40B4-BE49-F238E27FC236}">
                  <a16:creationId xmlns:a16="http://schemas.microsoft.com/office/drawing/2014/main" id="{6231BBE3-B466-CD47-EB0B-055B51A6EDDA}"/>
                </a:ext>
              </a:extLst>
            </p:cNvPr>
            <p:cNvSpPr/>
            <p:nvPr userDrawn="1"/>
          </p:nvSpPr>
          <p:spPr>
            <a:xfrm>
              <a:off x="2311805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8" name="Rectangle 237">
              <a:extLst>
                <a:ext uri="{FF2B5EF4-FFF2-40B4-BE49-F238E27FC236}">
                  <a16:creationId xmlns:a16="http://schemas.microsoft.com/office/drawing/2014/main" id="{DAB4E4D5-8682-37F2-CA7C-2094E748E7B1}"/>
                </a:ext>
              </a:extLst>
            </p:cNvPr>
            <p:cNvSpPr/>
            <p:nvPr userDrawn="1"/>
          </p:nvSpPr>
          <p:spPr>
            <a:xfrm>
              <a:off x="2561620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9" name="Rectangle 238">
              <a:extLst>
                <a:ext uri="{FF2B5EF4-FFF2-40B4-BE49-F238E27FC236}">
                  <a16:creationId xmlns:a16="http://schemas.microsoft.com/office/drawing/2014/main" id="{1DAF8DB5-8111-778A-AA53-4B416D09E1D1}"/>
                </a:ext>
              </a:extLst>
            </p:cNvPr>
            <p:cNvSpPr/>
            <p:nvPr userDrawn="1"/>
          </p:nvSpPr>
          <p:spPr>
            <a:xfrm>
              <a:off x="2811435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0" name="Rectangle 239">
              <a:extLst>
                <a:ext uri="{FF2B5EF4-FFF2-40B4-BE49-F238E27FC236}">
                  <a16:creationId xmlns:a16="http://schemas.microsoft.com/office/drawing/2014/main" id="{EDBFF9EC-B5E7-584D-DA42-D271D5DAE88F}"/>
                </a:ext>
              </a:extLst>
            </p:cNvPr>
            <p:cNvSpPr/>
            <p:nvPr userDrawn="1"/>
          </p:nvSpPr>
          <p:spPr>
            <a:xfrm>
              <a:off x="3061250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1" name="Rectangle 240">
              <a:extLst>
                <a:ext uri="{FF2B5EF4-FFF2-40B4-BE49-F238E27FC236}">
                  <a16:creationId xmlns:a16="http://schemas.microsoft.com/office/drawing/2014/main" id="{A767BDC6-F977-B4E4-F70F-1237FC755383}"/>
                </a:ext>
              </a:extLst>
            </p:cNvPr>
            <p:cNvSpPr/>
            <p:nvPr userDrawn="1"/>
          </p:nvSpPr>
          <p:spPr>
            <a:xfrm>
              <a:off x="3311065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2" name="Rectangle 241">
              <a:extLst>
                <a:ext uri="{FF2B5EF4-FFF2-40B4-BE49-F238E27FC236}">
                  <a16:creationId xmlns:a16="http://schemas.microsoft.com/office/drawing/2014/main" id="{4D8043F7-6C88-E4B0-8658-C642F9325807}"/>
                </a:ext>
              </a:extLst>
            </p:cNvPr>
            <p:cNvSpPr/>
            <p:nvPr userDrawn="1"/>
          </p:nvSpPr>
          <p:spPr>
            <a:xfrm>
              <a:off x="3560880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3" name="Rectangle 242">
              <a:extLst>
                <a:ext uri="{FF2B5EF4-FFF2-40B4-BE49-F238E27FC236}">
                  <a16:creationId xmlns:a16="http://schemas.microsoft.com/office/drawing/2014/main" id="{596FC54E-8CCA-8844-2DAD-576129E8B8B3}"/>
                </a:ext>
              </a:extLst>
            </p:cNvPr>
            <p:cNvSpPr/>
            <p:nvPr userDrawn="1"/>
          </p:nvSpPr>
          <p:spPr>
            <a:xfrm>
              <a:off x="3810695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4" name="Rectangle 243">
              <a:extLst>
                <a:ext uri="{FF2B5EF4-FFF2-40B4-BE49-F238E27FC236}">
                  <a16:creationId xmlns:a16="http://schemas.microsoft.com/office/drawing/2014/main" id="{C6FB0C01-8B46-2BC3-0BDA-4303D3E29BDD}"/>
                </a:ext>
              </a:extLst>
            </p:cNvPr>
            <p:cNvSpPr/>
            <p:nvPr userDrawn="1"/>
          </p:nvSpPr>
          <p:spPr>
            <a:xfrm>
              <a:off x="4060510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5" name="Rectangle 244">
              <a:extLst>
                <a:ext uri="{FF2B5EF4-FFF2-40B4-BE49-F238E27FC236}">
                  <a16:creationId xmlns:a16="http://schemas.microsoft.com/office/drawing/2014/main" id="{BFE4C3D5-DE5E-CC76-EBC5-675C305FB5C6}"/>
                </a:ext>
              </a:extLst>
            </p:cNvPr>
            <p:cNvSpPr/>
            <p:nvPr userDrawn="1"/>
          </p:nvSpPr>
          <p:spPr>
            <a:xfrm>
              <a:off x="4310325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6" name="Rectangle 245">
              <a:extLst>
                <a:ext uri="{FF2B5EF4-FFF2-40B4-BE49-F238E27FC236}">
                  <a16:creationId xmlns:a16="http://schemas.microsoft.com/office/drawing/2014/main" id="{ABF3749D-E4C0-D4DA-7916-401ADA2CE845}"/>
                </a:ext>
              </a:extLst>
            </p:cNvPr>
            <p:cNvSpPr/>
            <p:nvPr userDrawn="1"/>
          </p:nvSpPr>
          <p:spPr>
            <a:xfrm>
              <a:off x="563100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7" name="Rectangle 246">
              <a:extLst>
                <a:ext uri="{FF2B5EF4-FFF2-40B4-BE49-F238E27FC236}">
                  <a16:creationId xmlns:a16="http://schemas.microsoft.com/office/drawing/2014/main" id="{3DC4A741-A0B3-41F2-12E2-ACC679461750}"/>
                </a:ext>
              </a:extLst>
            </p:cNvPr>
            <p:cNvSpPr/>
            <p:nvPr userDrawn="1"/>
          </p:nvSpPr>
          <p:spPr>
            <a:xfrm>
              <a:off x="812915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8" name="Rectangle 247">
              <a:extLst>
                <a:ext uri="{FF2B5EF4-FFF2-40B4-BE49-F238E27FC236}">
                  <a16:creationId xmlns:a16="http://schemas.microsoft.com/office/drawing/2014/main" id="{887CA7D2-0589-93CD-91B2-84D1F2DBAE4C}"/>
                </a:ext>
              </a:extLst>
            </p:cNvPr>
            <p:cNvSpPr/>
            <p:nvPr userDrawn="1"/>
          </p:nvSpPr>
          <p:spPr>
            <a:xfrm>
              <a:off x="1062730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9" name="Rectangle 248">
              <a:extLst>
                <a:ext uri="{FF2B5EF4-FFF2-40B4-BE49-F238E27FC236}">
                  <a16:creationId xmlns:a16="http://schemas.microsoft.com/office/drawing/2014/main" id="{9E4F3EAA-C902-6716-7615-6984DE9CBB5F}"/>
                </a:ext>
              </a:extLst>
            </p:cNvPr>
            <p:cNvSpPr/>
            <p:nvPr userDrawn="1"/>
          </p:nvSpPr>
          <p:spPr>
            <a:xfrm>
              <a:off x="1312545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0" name="Rectangle 249">
              <a:extLst>
                <a:ext uri="{FF2B5EF4-FFF2-40B4-BE49-F238E27FC236}">
                  <a16:creationId xmlns:a16="http://schemas.microsoft.com/office/drawing/2014/main" id="{0FC46689-2E35-F210-352B-BC17C5339459}"/>
                </a:ext>
              </a:extLst>
            </p:cNvPr>
            <p:cNvSpPr/>
            <p:nvPr userDrawn="1"/>
          </p:nvSpPr>
          <p:spPr>
            <a:xfrm>
              <a:off x="1562360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1" name="Rectangle 250">
              <a:extLst>
                <a:ext uri="{FF2B5EF4-FFF2-40B4-BE49-F238E27FC236}">
                  <a16:creationId xmlns:a16="http://schemas.microsoft.com/office/drawing/2014/main" id="{B226DF7B-DE2E-F7B8-C7BC-F090EF94FCF5}"/>
                </a:ext>
              </a:extLst>
            </p:cNvPr>
            <p:cNvSpPr/>
            <p:nvPr userDrawn="1"/>
          </p:nvSpPr>
          <p:spPr>
            <a:xfrm>
              <a:off x="1812175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2" name="Rectangle 251">
              <a:extLst>
                <a:ext uri="{FF2B5EF4-FFF2-40B4-BE49-F238E27FC236}">
                  <a16:creationId xmlns:a16="http://schemas.microsoft.com/office/drawing/2014/main" id="{045F77F8-081B-559A-1985-1A82ECB2BC7E}"/>
                </a:ext>
              </a:extLst>
            </p:cNvPr>
            <p:cNvSpPr/>
            <p:nvPr userDrawn="1"/>
          </p:nvSpPr>
          <p:spPr>
            <a:xfrm>
              <a:off x="2061990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3" name="Rectangle 252">
              <a:extLst>
                <a:ext uri="{FF2B5EF4-FFF2-40B4-BE49-F238E27FC236}">
                  <a16:creationId xmlns:a16="http://schemas.microsoft.com/office/drawing/2014/main" id="{93EE174E-112F-030C-5F75-9D154DE4F4EA}"/>
                </a:ext>
              </a:extLst>
            </p:cNvPr>
            <p:cNvSpPr/>
            <p:nvPr userDrawn="1"/>
          </p:nvSpPr>
          <p:spPr>
            <a:xfrm>
              <a:off x="2311805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4" name="Rectangle 253">
              <a:extLst>
                <a:ext uri="{FF2B5EF4-FFF2-40B4-BE49-F238E27FC236}">
                  <a16:creationId xmlns:a16="http://schemas.microsoft.com/office/drawing/2014/main" id="{DC2A6CFC-ACA3-7C99-3F02-68F9F5743EC9}"/>
                </a:ext>
              </a:extLst>
            </p:cNvPr>
            <p:cNvSpPr/>
            <p:nvPr userDrawn="1"/>
          </p:nvSpPr>
          <p:spPr>
            <a:xfrm>
              <a:off x="2561620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5" name="Rectangle 254">
              <a:extLst>
                <a:ext uri="{FF2B5EF4-FFF2-40B4-BE49-F238E27FC236}">
                  <a16:creationId xmlns:a16="http://schemas.microsoft.com/office/drawing/2014/main" id="{013B698B-A9BD-A3C4-4953-9472768705E3}"/>
                </a:ext>
              </a:extLst>
            </p:cNvPr>
            <p:cNvSpPr/>
            <p:nvPr userDrawn="1"/>
          </p:nvSpPr>
          <p:spPr>
            <a:xfrm>
              <a:off x="2811435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6" name="Rectangle 255">
              <a:extLst>
                <a:ext uri="{FF2B5EF4-FFF2-40B4-BE49-F238E27FC236}">
                  <a16:creationId xmlns:a16="http://schemas.microsoft.com/office/drawing/2014/main" id="{98A724ED-BC4F-3A74-6B4A-9FB1033C4AD8}"/>
                </a:ext>
              </a:extLst>
            </p:cNvPr>
            <p:cNvSpPr/>
            <p:nvPr userDrawn="1"/>
          </p:nvSpPr>
          <p:spPr>
            <a:xfrm>
              <a:off x="3061250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7" name="Rectangle 256">
              <a:extLst>
                <a:ext uri="{FF2B5EF4-FFF2-40B4-BE49-F238E27FC236}">
                  <a16:creationId xmlns:a16="http://schemas.microsoft.com/office/drawing/2014/main" id="{B08DD76D-A3D1-74F9-C741-EB283407DC5E}"/>
                </a:ext>
              </a:extLst>
            </p:cNvPr>
            <p:cNvSpPr/>
            <p:nvPr userDrawn="1"/>
          </p:nvSpPr>
          <p:spPr>
            <a:xfrm>
              <a:off x="3311065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8" name="Rectangle 257">
              <a:extLst>
                <a:ext uri="{FF2B5EF4-FFF2-40B4-BE49-F238E27FC236}">
                  <a16:creationId xmlns:a16="http://schemas.microsoft.com/office/drawing/2014/main" id="{55B9ACFB-6935-06F1-FE83-C7D06890AED5}"/>
                </a:ext>
              </a:extLst>
            </p:cNvPr>
            <p:cNvSpPr/>
            <p:nvPr userDrawn="1"/>
          </p:nvSpPr>
          <p:spPr>
            <a:xfrm>
              <a:off x="3560880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9" name="Rectangle 258">
              <a:extLst>
                <a:ext uri="{FF2B5EF4-FFF2-40B4-BE49-F238E27FC236}">
                  <a16:creationId xmlns:a16="http://schemas.microsoft.com/office/drawing/2014/main" id="{149F8432-4628-156E-726F-DED3FE2DE247}"/>
                </a:ext>
              </a:extLst>
            </p:cNvPr>
            <p:cNvSpPr/>
            <p:nvPr userDrawn="1"/>
          </p:nvSpPr>
          <p:spPr>
            <a:xfrm>
              <a:off x="3810695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0" name="Rectangle 259">
              <a:extLst>
                <a:ext uri="{FF2B5EF4-FFF2-40B4-BE49-F238E27FC236}">
                  <a16:creationId xmlns:a16="http://schemas.microsoft.com/office/drawing/2014/main" id="{2A053F62-953B-C1F1-6A42-FBC547C1A553}"/>
                </a:ext>
              </a:extLst>
            </p:cNvPr>
            <p:cNvSpPr/>
            <p:nvPr userDrawn="1"/>
          </p:nvSpPr>
          <p:spPr>
            <a:xfrm>
              <a:off x="4060510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1" name="Rectangle 260">
              <a:extLst>
                <a:ext uri="{FF2B5EF4-FFF2-40B4-BE49-F238E27FC236}">
                  <a16:creationId xmlns:a16="http://schemas.microsoft.com/office/drawing/2014/main" id="{C8246C25-EF7B-5C3F-5BBB-F47EAAE4A3DA}"/>
                </a:ext>
              </a:extLst>
            </p:cNvPr>
            <p:cNvSpPr/>
            <p:nvPr userDrawn="1"/>
          </p:nvSpPr>
          <p:spPr>
            <a:xfrm>
              <a:off x="4310325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2" name="Rectangle 261">
              <a:extLst>
                <a:ext uri="{FF2B5EF4-FFF2-40B4-BE49-F238E27FC236}">
                  <a16:creationId xmlns:a16="http://schemas.microsoft.com/office/drawing/2014/main" id="{9F6A6C23-8F34-CE4C-46E1-6495CD3C99CD}"/>
                </a:ext>
              </a:extLst>
            </p:cNvPr>
            <p:cNvSpPr/>
            <p:nvPr userDrawn="1"/>
          </p:nvSpPr>
          <p:spPr>
            <a:xfrm>
              <a:off x="563100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3" name="Rectangle 262">
              <a:extLst>
                <a:ext uri="{FF2B5EF4-FFF2-40B4-BE49-F238E27FC236}">
                  <a16:creationId xmlns:a16="http://schemas.microsoft.com/office/drawing/2014/main" id="{82FD138F-6BCA-5DB5-7BFA-7E6458717DEA}"/>
                </a:ext>
              </a:extLst>
            </p:cNvPr>
            <p:cNvSpPr/>
            <p:nvPr userDrawn="1"/>
          </p:nvSpPr>
          <p:spPr>
            <a:xfrm>
              <a:off x="812915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4" name="Rectangle 263">
              <a:extLst>
                <a:ext uri="{FF2B5EF4-FFF2-40B4-BE49-F238E27FC236}">
                  <a16:creationId xmlns:a16="http://schemas.microsoft.com/office/drawing/2014/main" id="{6BBBB442-AD3A-1C6C-71B2-1CDD54040C11}"/>
                </a:ext>
              </a:extLst>
            </p:cNvPr>
            <p:cNvSpPr/>
            <p:nvPr userDrawn="1"/>
          </p:nvSpPr>
          <p:spPr>
            <a:xfrm>
              <a:off x="1062730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5" name="Rectangle 264">
              <a:extLst>
                <a:ext uri="{FF2B5EF4-FFF2-40B4-BE49-F238E27FC236}">
                  <a16:creationId xmlns:a16="http://schemas.microsoft.com/office/drawing/2014/main" id="{583CC6F1-D3DF-6402-E31C-4C35817C203C}"/>
                </a:ext>
              </a:extLst>
            </p:cNvPr>
            <p:cNvSpPr/>
            <p:nvPr userDrawn="1"/>
          </p:nvSpPr>
          <p:spPr>
            <a:xfrm>
              <a:off x="1312545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6" name="Rectangle 265">
              <a:extLst>
                <a:ext uri="{FF2B5EF4-FFF2-40B4-BE49-F238E27FC236}">
                  <a16:creationId xmlns:a16="http://schemas.microsoft.com/office/drawing/2014/main" id="{B9A25B75-4E8A-0AC1-94FF-554272CDDB38}"/>
                </a:ext>
              </a:extLst>
            </p:cNvPr>
            <p:cNvSpPr/>
            <p:nvPr userDrawn="1"/>
          </p:nvSpPr>
          <p:spPr>
            <a:xfrm>
              <a:off x="1562360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7" name="Rectangle 266">
              <a:extLst>
                <a:ext uri="{FF2B5EF4-FFF2-40B4-BE49-F238E27FC236}">
                  <a16:creationId xmlns:a16="http://schemas.microsoft.com/office/drawing/2014/main" id="{4CD2E0DD-D17F-9DE0-2A14-9023F082F770}"/>
                </a:ext>
              </a:extLst>
            </p:cNvPr>
            <p:cNvSpPr/>
            <p:nvPr userDrawn="1"/>
          </p:nvSpPr>
          <p:spPr>
            <a:xfrm>
              <a:off x="1812175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8" name="Rectangle 267">
              <a:extLst>
                <a:ext uri="{FF2B5EF4-FFF2-40B4-BE49-F238E27FC236}">
                  <a16:creationId xmlns:a16="http://schemas.microsoft.com/office/drawing/2014/main" id="{294419A5-2FDF-CFBF-0EC3-A26A04E72A2C}"/>
                </a:ext>
              </a:extLst>
            </p:cNvPr>
            <p:cNvSpPr/>
            <p:nvPr userDrawn="1"/>
          </p:nvSpPr>
          <p:spPr>
            <a:xfrm>
              <a:off x="2061990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9" name="Rectangle 268">
              <a:extLst>
                <a:ext uri="{FF2B5EF4-FFF2-40B4-BE49-F238E27FC236}">
                  <a16:creationId xmlns:a16="http://schemas.microsoft.com/office/drawing/2014/main" id="{9E23BAD0-B870-7549-BA09-FC33A65877F4}"/>
                </a:ext>
              </a:extLst>
            </p:cNvPr>
            <p:cNvSpPr/>
            <p:nvPr userDrawn="1"/>
          </p:nvSpPr>
          <p:spPr>
            <a:xfrm>
              <a:off x="2311805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0" name="Rectangle 269">
              <a:extLst>
                <a:ext uri="{FF2B5EF4-FFF2-40B4-BE49-F238E27FC236}">
                  <a16:creationId xmlns:a16="http://schemas.microsoft.com/office/drawing/2014/main" id="{0D2CB1EA-8982-4007-81CF-099471DFA47B}"/>
                </a:ext>
              </a:extLst>
            </p:cNvPr>
            <p:cNvSpPr/>
            <p:nvPr userDrawn="1"/>
          </p:nvSpPr>
          <p:spPr>
            <a:xfrm>
              <a:off x="2561620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1" name="Rectangle 270">
              <a:extLst>
                <a:ext uri="{FF2B5EF4-FFF2-40B4-BE49-F238E27FC236}">
                  <a16:creationId xmlns:a16="http://schemas.microsoft.com/office/drawing/2014/main" id="{8523C594-9BA6-3B10-6A82-CF4EAB354043}"/>
                </a:ext>
              </a:extLst>
            </p:cNvPr>
            <p:cNvSpPr/>
            <p:nvPr userDrawn="1"/>
          </p:nvSpPr>
          <p:spPr>
            <a:xfrm>
              <a:off x="2811435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2" name="Rectangle 271">
              <a:extLst>
                <a:ext uri="{FF2B5EF4-FFF2-40B4-BE49-F238E27FC236}">
                  <a16:creationId xmlns:a16="http://schemas.microsoft.com/office/drawing/2014/main" id="{70E24A51-935D-4E89-7DDD-D05166593708}"/>
                </a:ext>
              </a:extLst>
            </p:cNvPr>
            <p:cNvSpPr/>
            <p:nvPr userDrawn="1"/>
          </p:nvSpPr>
          <p:spPr>
            <a:xfrm>
              <a:off x="3061250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3" name="Rectangle 272">
              <a:extLst>
                <a:ext uri="{FF2B5EF4-FFF2-40B4-BE49-F238E27FC236}">
                  <a16:creationId xmlns:a16="http://schemas.microsoft.com/office/drawing/2014/main" id="{433B5439-4CBF-F965-C424-17B1315F2286}"/>
                </a:ext>
              </a:extLst>
            </p:cNvPr>
            <p:cNvSpPr/>
            <p:nvPr userDrawn="1"/>
          </p:nvSpPr>
          <p:spPr>
            <a:xfrm>
              <a:off x="3311065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4" name="Rectangle 273">
              <a:extLst>
                <a:ext uri="{FF2B5EF4-FFF2-40B4-BE49-F238E27FC236}">
                  <a16:creationId xmlns:a16="http://schemas.microsoft.com/office/drawing/2014/main" id="{C855E912-A46D-0E03-7D98-94EF0273111E}"/>
                </a:ext>
              </a:extLst>
            </p:cNvPr>
            <p:cNvSpPr/>
            <p:nvPr userDrawn="1"/>
          </p:nvSpPr>
          <p:spPr>
            <a:xfrm>
              <a:off x="3560880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5" name="Rectangle 274">
              <a:extLst>
                <a:ext uri="{FF2B5EF4-FFF2-40B4-BE49-F238E27FC236}">
                  <a16:creationId xmlns:a16="http://schemas.microsoft.com/office/drawing/2014/main" id="{CDBEBC6B-1D3C-EE3B-B7AF-EE0F36DD6754}"/>
                </a:ext>
              </a:extLst>
            </p:cNvPr>
            <p:cNvSpPr/>
            <p:nvPr userDrawn="1"/>
          </p:nvSpPr>
          <p:spPr>
            <a:xfrm>
              <a:off x="3810695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6" name="Rectangle 275">
              <a:extLst>
                <a:ext uri="{FF2B5EF4-FFF2-40B4-BE49-F238E27FC236}">
                  <a16:creationId xmlns:a16="http://schemas.microsoft.com/office/drawing/2014/main" id="{91CD54D9-CF72-4582-7E21-384A688C3E53}"/>
                </a:ext>
              </a:extLst>
            </p:cNvPr>
            <p:cNvSpPr/>
            <p:nvPr userDrawn="1"/>
          </p:nvSpPr>
          <p:spPr>
            <a:xfrm>
              <a:off x="4060510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7" name="Rectangle 276">
              <a:extLst>
                <a:ext uri="{FF2B5EF4-FFF2-40B4-BE49-F238E27FC236}">
                  <a16:creationId xmlns:a16="http://schemas.microsoft.com/office/drawing/2014/main" id="{E0FF5CEA-6E17-EE40-2386-A710CCB1CFEB}"/>
                </a:ext>
              </a:extLst>
            </p:cNvPr>
            <p:cNvSpPr/>
            <p:nvPr userDrawn="1"/>
          </p:nvSpPr>
          <p:spPr>
            <a:xfrm>
              <a:off x="4310325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8" name="Rectangle 277">
              <a:extLst>
                <a:ext uri="{FF2B5EF4-FFF2-40B4-BE49-F238E27FC236}">
                  <a16:creationId xmlns:a16="http://schemas.microsoft.com/office/drawing/2014/main" id="{317206B6-E87C-CF92-66DD-7D83D895C9B8}"/>
                </a:ext>
              </a:extLst>
            </p:cNvPr>
            <p:cNvSpPr/>
            <p:nvPr userDrawn="1"/>
          </p:nvSpPr>
          <p:spPr>
            <a:xfrm>
              <a:off x="563100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9" name="Rectangle 278">
              <a:extLst>
                <a:ext uri="{FF2B5EF4-FFF2-40B4-BE49-F238E27FC236}">
                  <a16:creationId xmlns:a16="http://schemas.microsoft.com/office/drawing/2014/main" id="{E623852A-56C1-47A0-F0EC-788F4CD8D3E3}"/>
                </a:ext>
              </a:extLst>
            </p:cNvPr>
            <p:cNvSpPr/>
            <p:nvPr userDrawn="1"/>
          </p:nvSpPr>
          <p:spPr>
            <a:xfrm>
              <a:off x="812915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0" name="Rectangle 279">
              <a:extLst>
                <a:ext uri="{FF2B5EF4-FFF2-40B4-BE49-F238E27FC236}">
                  <a16:creationId xmlns:a16="http://schemas.microsoft.com/office/drawing/2014/main" id="{A9E7B7FA-A173-F402-BA10-B881F34E464C}"/>
                </a:ext>
              </a:extLst>
            </p:cNvPr>
            <p:cNvSpPr/>
            <p:nvPr userDrawn="1"/>
          </p:nvSpPr>
          <p:spPr>
            <a:xfrm>
              <a:off x="1062730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1" name="Rectangle 280">
              <a:extLst>
                <a:ext uri="{FF2B5EF4-FFF2-40B4-BE49-F238E27FC236}">
                  <a16:creationId xmlns:a16="http://schemas.microsoft.com/office/drawing/2014/main" id="{2B0D9863-8DB8-A73F-668C-1884449A55A4}"/>
                </a:ext>
              </a:extLst>
            </p:cNvPr>
            <p:cNvSpPr/>
            <p:nvPr userDrawn="1"/>
          </p:nvSpPr>
          <p:spPr>
            <a:xfrm>
              <a:off x="1312545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2" name="Rectangle 281">
              <a:extLst>
                <a:ext uri="{FF2B5EF4-FFF2-40B4-BE49-F238E27FC236}">
                  <a16:creationId xmlns:a16="http://schemas.microsoft.com/office/drawing/2014/main" id="{CA560D6A-5C3B-E266-AD2D-B89FDC660B8A}"/>
                </a:ext>
              </a:extLst>
            </p:cNvPr>
            <p:cNvSpPr/>
            <p:nvPr userDrawn="1"/>
          </p:nvSpPr>
          <p:spPr>
            <a:xfrm>
              <a:off x="1562360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3" name="Rectangle 282">
              <a:extLst>
                <a:ext uri="{FF2B5EF4-FFF2-40B4-BE49-F238E27FC236}">
                  <a16:creationId xmlns:a16="http://schemas.microsoft.com/office/drawing/2014/main" id="{518AA0DB-335B-5861-62AF-E0F72B7A339D}"/>
                </a:ext>
              </a:extLst>
            </p:cNvPr>
            <p:cNvSpPr/>
            <p:nvPr userDrawn="1"/>
          </p:nvSpPr>
          <p:spPr>
            <a:xfrm>
              <a:off x="1812175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4" name="Rectangle 283">
              <a:extLst>
                <a:ext uri="{FF2B5EF4-FFF2-40B4-BE49-F238E27FC236}">
                  <a16:creationId xmlns:a16="http://schemas.microsoft.com/office/drawing/2014/main" id="{51FD6E98-5859-6A81-0149-0D6F93799EE9}"/>
                </a:ext>
              </a:extLst>
            </p:cNvPr>
            <p:cNvSpPr/>
            <p:nvPr userDrawn="1"/>
          </p:nvSpPr>
          <p:spPr>
            <a:xfrm>
              <a:off x="2061990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5" name="Rectangle 284">
              <a:extLst>
                <a:ext uri="{FF2B5EF4-FFF2-40B4-BE49-F238E27FC236}">
                  <a16:creationId xmlns:a16="http://schemas.microsoft.com/office/drawing/2014/main" id="{EBD85AA1-743A-C395-A4AA-3BA71D4D48B7}"/>
                </a:ext>
              </a:extLst>
            </p:cNvPr>
            <p:cNvSpPr/>
            <p:nvPr userDrawn="1"/>
          </p:nvSpPr>
          <p:spPr>
            <a:xfrm>
              <a:off x="2311805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6" name="Rectangle 285">
              <a:extLst>
                <a:ext uri="{FF2B5EF4-FFF2-40B4-BE49-F238E27FC236}">
                  <a16:creationId xmlns:a16="http://schemas.microsoft.com/office/drawing/2014/main" id="{9BE8C670-CE3B-26BC-ED3D-7274AD473EB9}"/>
                </a:ext>
              </a:extLst>
            </p:cNvPr>
            <p:cNvSpPr/>
            <p:nvPr userDrawn="1"/>
          </p:nvSpPr>
          <p:spPr>
            <a:xfrm>
              <a:off x="2561620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7" name="Rectangle 286">
              <a:extLst>
                <a:ext uri="{FF2B5EF4-FFF2-40B4-BE49-F238E27FC236}">
                  <a16:creationId xmlns:a16="http://schemas.microsoft.com/office/drawing/2014/main" id="{8CD1E0AC-CBB3-EE53-5CEA-425DD6A07737}"/>
                </a:ext>
              </a:extLst>
            </p:cNvPr>
            <p:cNvSpPr/>
            <p:nvPr userDrawn="1"/>
          </p:nvSpPr>
          <p:spPr>
            <a:xfrm>
              <a:off x="2811435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8" name="Rectangle 287">
              <a:extLst>
                <a:ext uri="{FF2B5EF4-FFF2-40B4-BE49-F238E27FC236}">
                  <a16:creationId xmlns:a16="http://schemas.microsoft.com/office/drawing/2014/main" id="{08A078AA-4BB5-E93E-3652-A0DB0820C061}"/>
                </a:ext>
              </a:extLst>
            </p:cNvPr>
            <p:cNvSpPr/>
            <p:nvPr userDrawn="1"/>
          </p:nvSpPr>
          <p:spPr>
            <a:xfrm>
              <a:off x="3061250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9" name="Rectangle 288">
              <a:extLst>
                <a:ext uri="{FF2B5EF4-FFF2-40B4-BE49-F238E27FC236}">
                  <a16:creationId xmlns:a16="http://schemas.microsoft.com/office/drawing/2014/main" id="{EC40EC6F-B692-D45E-5E28-DB62E3924344}"/>
                </a:ext>
              </a:extLst>
            </p:cNvPr>
            <p:cNvSpPr/>
            <p:nvPr userDrawn="1"/>
          </p:nvSpPr>
          <p:spPr>
            <a:xfrm>
              <a:off x="3311065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0" name="Rectangle 289">
              <a:extLst>
                <a:ext uri="{FF2B5EF4-FFF2-40B4-BE49-F238E27FC236}">
                  <a16:creationId xmlns:a16="http://schemas.microsoft.com/office/drawing/2014/main" id="{3C4F2FDA-71CE-E997-863C-D1135E2CA650}"/>
                </a:ext>
              </a:extLst>
            </p:cNvPr>
            <p:cNvSpPr/>
            <p:nvPr userDrawn="1"/>
          </p:nvSpPr>
          <p:spPr>
            <a:xfrm>
              <a:off x="3560880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1" name="Rectangle 290">
              <a:extLst>
                <a:ext uri="{FF2B5EF4-FFF2-40B4-BE49-F238E27FC236}">
                  <a16:creationId xmlns:a16="http://schemas.microsoft.com/office/drawing/2014/main" id="{5E93DF57-0B6B-B19B-3C9A-1A7E12592656}"/>
                </a:ext>
              </a:extLst>
            </p:cNvPr>
            <p:cNvSpPr/>
            <p:nvPr userDrawn="1"/>
          </p:nvSpPr>
          <p:spPr>
            <a:xfrm>
              <a:off x="3810695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2" name="Rectangle 291">
              <a:extLst>
                <a:ext uri="{FF2B5EF4-FFF2-40B4-BE49-F238E27FC236}">
                  <a16:creationId xmlns:a16="http://schemas.microsoft.com/office/drawing/2014/main" id="{EBC492E8-6217-B42D-8042-16A0C34FBC2F}"/>
                </a:ext>
              </a:extLst>
            </p:cNvPr>
            <p:cNvSpPr/>
            <p:nvPr userDrawn="1"/>
          </p:nvSpPr>
          <p:spPr>
            <a:xfrm>
              <a:off x="4060510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3" name="Rectangle 292">
              <a:extLst>
                <a:ext uri="{FF2B5EF4-FFF2-40B4-BE49-F238E27FC236}">
                  <a16:creationId xmlns:a16="http://schemas.microsoft.com/office/drawing/2014/main" id="{95E11475-C0C3-C150-2F38-5AB947B24F45}"/>
                </a:ext>
              </a:extLst>
            </p:cNvPr>
            <p:cNvSpPr/>
            <p:nvPr userDrawn="1"/>
          </p:nvSpPr>
          <p:spPr>
            <a:xfrm>
              <a:off x="4310325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4" name="Rectangle 293">
              <a:extLst>
                <a:ext uri="{FF2B5EF4-FFF2-40B4-BE49-F238E27FC236}">
                  <a16:creationId xmlns:a16="http://schemas.microsoft.com/office/drawing/2014/main" id="{5F20CAA5-9BD8-85E5-1FDE-37EF07FDEDAE}"/>
                </a:ext>
              </a:extLst>
            </p:cNvPr>
            <p:cNvSpPr/>
            <p:nvPr userDrawn="1"/>
          </p:nvSpPr>
          <p:spPr>
            <a:xfrm>
              <a:off x="563100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5" name="Rectangle 294">
              <a:extLst>
                <a:ext uri="{FF2B5EF4-FFF2-40B4-BE49-F238E27FC236}">
                  <a16:creationId xmlns:a16="http://schemas.microsoft.com/office/drawing/2014/main" id="{5B095CE8-811A-CCCB-3E74-7C3F56846FD0}"/>
                </a:ext>
              </a:extLst>
            </p:cNvPr>
            <p:cNvSpPr/>
            <p:nvPr userDrawn="1"/>
          </p:nvSpPr>
          <p:spPr>
            <a:xfrm>
              <a:off x="812915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6" name="Rectangle 295">
              <a:extLst>
                <a:ext uri="{FF2B5EF4-FFF2-40B4-BE49-F238E27FC236}">
                  <a16:creationId xmlns:a16="http://schemas.microsoft.com/office/drawing/2014/main" id="{5850D0C7-777B-7290-6FB0-9CDECB06747E}"/>
                </a:ext>
              </a:extLst>
            </p:cNvPr>
            <p:cNvSpPr/>
            <p:nvPr userDrawn="1"/>
          </p:nvSpPr>
          <p:spPr>
            <a:xfrm>
              <a:off x="1062730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7" name="Rectangle 296">
              <a:extLst>
                <a:ext uri="{FF2B5EF4-FFF2-40B4-BE49-F238E27FC236}">
                  <a16:creationId xmlns:a16="http://schemas.microsoft.com/office/drawing/2014/main" id="{7FBDCF88-E29D-89BA-90CC-DDD118E36078}"/>
                </a:ext>
              </a:extLst>
            </p:cNvPr>
            <p:cNvSpPr/>
            <p:nvPr userDrawn="1"/>
          </p:nvSpPr>
          <p:spPr>
            <a:xfrm>
              <a:off x="1312545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8" name="Rectangle 297">
              <a:extLst>
                <a:ext uri="{FF2B5EF4-FFF2-40B4-BE49-F238E27FC236}">
                  <a16:creationId xmlns:a16="http://schemas.microsoft.com/office/drawing/2014/main" id="{E590052C-A1B1-9ACE-1F7C-0090F4B193E0}"/>
                </a:ext>
              </a:extLst>
            </p:cNvPr>
            <p:cNvSpPr/>
            <p:nvPr userDrawn="1"/>
          </p:nvSpPr>
          <p:spPr>
            <a:xfrm>
              <a:off x="1562360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9" name="Rectangle 298">
              <a:extLst>
                <a:ext uri="{FF2B5EF4-FFF2-40B4-BE49-F238E27FC236}">
                  <a16:creationId xmlns:a16="http://schemas.microsoft.com/office/drawing/2014/main" id="{267758B9-39CC-E751-2B7E-E792F34B39F8}"/>
                </a:ext>
              </a:extLst>
            </p:cNvPr>
            <p:cNvSpPr/>
            <p:nvPr userDrawn="1"/>
          </p:nvSpPr>
          <p:spPr>
            <a:xfrm>
              <a:off x="1812175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0" name="Rectangle 299">
              <a:extLst>
                <a:ext uri="{FF2B5EF4-FFF2-40B4-BE49-F238E27FC236}">
                  <a16:creationId xmlns:a16="http://schemas.microsoft.com/office/drawing/2014/main" id="{7A19107B-8EFE-46C2-1111-6C286429B813}"/>
                </a:ext>
              </a:extLst>
            </p:cNvPr>
            <p:cNvSpPr/>
            <p:nvPr userDrawn="1"/>
          </p:nvSpPr>
          <p:spPr>
            <a:xfrm>
              <a:off x="2061990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1" name="Rectangle 300">
              <a:extLst>
                <a:ext uri="{FF2B5EF4-FFF2-40B4-BE49-F238E27FC236}">
                  <a16:creationId xmlns:a16="http://schemas.microsoft.com/office/drawing/2014/main" id="{C75E38C8-BE43-CE29-9668-4DFF2037560E}"/>
                </a:ext>
              </a:extLst>
            </p:cNvPr>
            <p:cNvSpPr/>
            <p:nvPr userDrawn="1"/>
          </p:nvSpPr>
          <p:spPr>
            <a:xfrm>
              <a:off x="2311805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2" name="Rectangle 301">
              <a:extLst>
                <a:ext uri="{FF2B5EF4-FFF2-40B4-BE49-F238E27FC236}">
                  <a16:creationId xmlns:a16="http://schemas.microsoft.com/office/drawing/2014/main" id="{F42AF2A0-01CD-750E-BA4F-D97043BB6FFB}"/>
                </a:ext>
              </a:extLst>
            </p:cNvPr>
            <p:cNvSpPr/>
            <p:nvPr userDrawn="1"/>
          </p:nvSpPr>
          <p:spPr>
            <a:xfrm>
              <a:off x="2561620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3" name="Rectangle 302">
              <a:extLst>
                <a:ext uri="{FF2B5EF4-FFF2-40B4-BE49-F238E27FC236}">
                  <a16:creationId xmlns:a16="http://schemas.microsoft.com/office/drawing/2014/main" id="{17F6022E-AB92-0A3E-7625-252454B23DA2}"/>
                </a:ext>
              </a:extLst>
            </p:cNvPr>
            <p:cNvSpPr/>
            <p:nvPr userDrawn="1"/>
          </p:nvSpPr>
          <p:spPr>
            <a:xfrm>
              <a:off x="2811435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4" name="Rectangle 303">
              <a:extLst>
                <a:ext uri="{FF2B5EF4-FFF2-40B4-BE49-F238E27FC236}">
                  <a16:creationId xmlns:a16="http://schemas.microsoft.com/office/drawing/2014/main" id="{DA081595-FBB7-E9D9-4F1B-FC809F39E3B0}"/>
                </a:ext>
              </a:extLst>
            </p:cNvPr>
            <p:cNvSpPr/>
            <p:nvPr userDrawn="1"/>
          </p:nvSpPr>
          <p:spPr>
            <a:xfrm>
              <a:off x="3061250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5" name="Rectangle 304">
              <a:extLst>
                <a:ext uri="{FF2B5EF4-FFF2-40B4-BE49-F238E27FC236}">
                  <a16:creationId xmlns:a16="http://schemas.microsoft.com/office/drawing/2014/main" id="{0E548D21-0C3A-E0B5-114F-0E57E9623CA5}"/>
                </a:ext>
              </a:extLst>
            </p:cNvPr>
            <p:cNvSpPr/>
            <p:nvPr userDrawn="1"/>
          </p:nvSpPr>
          <p:spPr>
            <a:xfrm>
              <a:off x="3311065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6" name="Rectangle 305">
              <a:extLst>
                <a:ext uri="{FF2B5EF4-FFF2-40B4-BE49-F238E27FC236}">
                  <a16:creationId xmlns:a16="http://schemas.microsoft.com/office/drawing/2014/main" id="{80BFAA80-8628-7AD5-B01D-32FC30D9F9E3}"/>
                </a:ext>
              </a:extLst>
            </p:cNvPr>
            <p:cNvSpPr/>
            <p:nvPr userDrawn="1"/>
          </p:nvSpPr>
          <p:spPr>
            <a:xfrm>
              <a:off x="3560880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7" name="Rectangle 306">
              <a:extLst>
                <a:ext uri="{FF2B5EF4-FFF2-40B4-BE49-F238E27FC236}">
                  <a16:creationId xmlns:a16="http://schemas.microsoft.com/office/drawing/2014/main" id="{A2EF4595-2548-447F-F975-95DFCD03A15A}"/>
                </a:ext>
              </a:extLst>
            </p:cNvPr>
            <p:cNvSpPr/>
            <p:nvPr userDrawn="1"/>
          </p:nvSpPr>
          <p:spPr>
            <a:xfrm>
              <a:off x="3810695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8" name="Rectangle 307">
              <a:extLst>
                <a:ext uri="{FF2B5EF4-FFF2-40B4-BE49-F238E27FC236}">
                  <a16:creationId xmlns:a16="http://schemas.microsoft.com/office/drawing/2014/main" id="{5F243DA4-CB6A-DB28-3C5C-E4CEEC516EB6}"/>
                </a:ext>
              </a:extLst>
            </p:cNvPr>
            <p:cNvSpPr/>
            <p:nvPr userDrawn="1"/>
          </p:nvSpPr>
          <p:spPr>
            <a:xfrm>
              <a:off x="4060510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9" name="Rectangle 308">
              <a:extLst>
                <a:ext uri="{FF2B5EF4-FFF2-40B4-BE49-F238E27FC236}">
                  <a16:creationId xmlns:a16="http://schemas.microsoft.com/office/drawing/2014/main" id="{2A237A02-03F1-774C-362A-457699016E50}"/>
                </a:ext>
              </a:extLst>
            </p:cNvPr>
            <p:cNvSpPr/>
            <p:nvPr userDrawn="1"/>
          </p:nvSpPr>
          <p:spPr>
            <a:xfrm>
              <a:off x="4310325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0" name="Rectangle 309">
              <a:extLst>
                <a:ext uri="{FF2B5EF4-FFF2-40B4-BE49-F238E27FC236}">
                  <a16:creationId xmlns:a16="http://schemas.microsoft.com/office/drawing/2014/main" id="{3F29ED60-2221-8E7F-02AA-888733F6E843}"/>
                </a:ext>
              </a:extLst>
            </p:cNvPr>
            <p:cNvSpPr/>
            <p:nvPr userDrawn="1"/>
          </p:nvSpPr>
          <p:spPr>
            <a:xfrm>
              <a:off x="563100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1" name="Rectangle 310">
              <a:extLst>
                <a:ext uri="{FF2B5EF4-FFF2-40B4-BE49-F238E27FC236}">
                  <a16:creationId xmlns:a16="http://schemas.microsoft.com/office/drawing/2014/main" id="{9EABF70A-A43B-5208-7853-66ADA86C062A}"/>
                </a:ext>
              </a:extLst>
            </p:cNvPr>
            <p:cNvSpPr/>
            <p:nvPr userDrawn="1"/>
          </p:nvSpPr>
          <p:spPr>
            <a:xfrm>
              <a:off x="812915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2" name="Rectangle 311">
              <a:extLst>
                <a:ext uri="{FF2B5EF4-FFF2-40B4-BE49-F238E27FC236}">
                  <a16:creationId xmlns:a16="http://schemas.microsoft.com/office/drawing/2014/main" id="{11193894-5FA5-95F8-050C-0271EC3BAE3D}"/>
                </a:ext>
              </a:extLst>
            </p:cNvPr>
            <p:cNvSpPr/>
            <p:nvPr userDrawn="1"/>
          </p:nvSpPr>
          <p:spPr>
            <a:xfrm>
              <a:off x="1062730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3" name="Rectangle 312">
              <a:extLst>
                <a:ext uri="{FF2B5EF4-FFF2-40B4-BE49-F238E27FC236}">
                  <a16:creationId xmlns:a16="http://schemas.microsoft.com/office/drawing/2014/main" id="{CFE99ADC-613C-F2B6-8EF0-A78AC7B829BD}"/>
                </a:ext>
              </a:extLst>
            </p:cNvPr>
            <p:cNvSpPr/>
            <p:nvPr userDrawn="1"/>
          </p:nvSpPr>
          <p:spPr>
            <a:xfrm>
              <a:off x="1312545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4" name="Rectangle 313">
              <a:extLst>
                <a:ext uri="{FF2B5EF4-FFF2-40B4-BE49-F238E27FC236}">
                  <a16:creationId xmlns:a16="http://schemas.microsoft.com/office/drawing/2014/main" id="{276EA485-145E-B753-E13A-98AEB9B2E7C8}"/>
                </a:ext>
              </a:extLst>
            </p:cNvPr>
            <p:cNvSpPr/>
            <p:nvPr userDrawn="1"/>
          </p:nvSpPr>
          <p:spPr>
            <a:xfrm>
              <a:off x="1562360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5" name="Rectangle 314">
              <a:extLst>
                <a:ext uri="{FF2B5EF4-FFF2-40B4-BE49-F238E27FC236}">
                  <a16:creationId xmlns:a16="http://schemas.microsoft.com/office/drawing/2014/main" id="{F8A8A3C5-78BF-5305-4204-1B7787BB7540}"/>
                </a:ext>
              </a:extLst>
            </p:cNvPr>
            <p:cNvSpPr/>
            <p:nvPr userDrawn="1"/>
          </p:nvSpPr>
          <p:spPr>
            <a:xfrm>
              <a:off x="1812175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6" name="Rectangle 315">
              <a:extLst>
                <a:ext uri="{FF2B5EF4-FFF2-40B4-BE49-F238E27FC236}">
                  <a16:creationId xmlns:a16="http://schemas.microsoft.com/office/drawing/2014/main" id="{7DB3B6D4-8009-F55A-A8E6-7FCD32398F57}"/>
                </a:ext>
              </a:extLst>
            </p:cNvPr>
            <p:cNvSpPr/>
            <p:nvPr userDrawn="1"/>
          </p:nvSpPr>
          <p:spPr>
            <a:xfrm>
              <a:off x="2061990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7" name="Rectangle 316">
              <a:extLst>
                <a:ext uri="{FF2B5EF4-FFF2-40B4-BE49-F238E27FC236}">
                  <a16:creationId xmlns:a16="http://schemas.microsoft.com/office/drawing/2014/main" id="{5D0830B9-2A30-F85D-A4B8-3A2D2EDEA322}"/>
                </a:ext>
              </a:extLst>
            </p:cNvPr>
            <p:cNvSpPr/>
            <p:nvPr userDrawn="1"/>
          </p:nvSpPr>
          <p:spPr>
            <a:xfrm>
              <a:off x="2311805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8" name="Rectangle 317">
              <a:extLst>
                <a:ext uri="{FF2B5EF4-FFF2-40B4-BE49-F238E27FC236}">
                  <a16:creationId xmlns:a16="http://schemas.microsoft.com/office/drawing/2014/main" id="{776B76A1-4D17-F354-A1E0-A0ACB569A4CD}"/>
                </a:ext>
              </a:extLst>
            </p:cNvPr>
            <p:cNvSpPr/>
            <p:nvPr userDrawn="1"/>
          </p:nvSpPr>
          <p:spPr>
            <a:xfrm>
              <a:off x="2561620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9" name="Rectangle 318">
              <a:extLst>
                <a:ext uri="{FF2B5EF4-FFF2-40B4-BE49-F238E27FC236}">
                  <a16:creationId xmlns:a16="http://schemas.microsoft.com/office/drawing/2014/main" id="{9D247CBE-999F-4FA9-C78C-42BB0F55882A}"/>
                </a:ext>
              </a:extLst>
            </p:cNvPr>
            <p:cNvSpPr/>
            <p:nvPr userDrawn="1"/>
          </p:nvSpPr>
          <p:spPr>
            <a:xfrm>
              <a:off x="2811435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0" name="Rectangle 319">
              <a:extLst>
                <a:ext uri="{FF2B5EF4-FFF2-40B4-BE49-F238E27FC236}">
                  <a16:creationId xmlns:a16="http://schemas.microsoft.com/office/drawing/2014/main" id="{429DDBCE-B995-7785-6440-BB1DADBAAB36}"/>
                </a:ext>
              </a:extLst>
            </p:cNvPr>
            <p:cNvSpPr/>
            <p:nvPr userDrawn="1"/>
          </p:nvSpPr>
          <p:spPr>
            <a:xfrm>
              <a:off x="3061250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1" name="Rectangle 320">
              <a:extLst>
                <a:ext uri="{FF2B5EF4-FFF2-40B4-BE49-F238E27FC236}">
                  <a16:creationId xmlns:a16="http://schemas.microsoft.com/office/drawing/2014/main" id="{F578764D-1AA1-02A7-F62B-F85253AFCC59}"/>
                </a:ext>
              </a:extLst>
            </p:cNvPr>
            <p:cNvSpPr/>
            <p:nvPr userDrawn="1"/>
          </p:nvSpPr>
          <p:spPr>
            <a:xfrm>
              <a:off x="3311065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2" name="Rectangle 321">
              <a:extLst>
                <a:ext uri="{FF2B5EF4-FFF2-40B4-BE49-F238E27FC236}">
                  <a16:creationId xmlns:a16="http://schemas.microsoft.com/office/drawing/2014/main" id="{96364424-AAEF-1685-C0FA-99CB6727407E}"/>
                </a:ext>
              </a:extLst>
            </p:cNvPr>
            <p:cNvSpPr/>
            <p:nvPr userDrawn="1"/>
          </p:nvSpPr>
          <p:spPr>
            <a:xfrm>
              <a:off x="3560880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3" name="Rectangle 322">
              <a:extLst>
                <a:ext uri="{FF2B5EF4-FFF2-40B4-BE49-F238E27FC236}">
                  <a16:creationId xmlns:a16="http://schemas.microsoft.com/office/drawing/2014/main" id="{EB13007D-158D-692E-9F49-CA0124503156}"/>
                </a:ext>
              </a:extLst>
            </p:cNvPr>
            <p:cNvSpPr/>
            <p:nvPr userDrawn="1"/>
          </p:nvSpPr>
          <p:spPr>
            <a:xfrm>
              <a:off x="3810695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4" name="Rectangle 323">
              <a:extLst>
                <a:ext uri="{FF2B5EF4-FFF2-40B4-BE49-F238E27FC236}">
                  <a16:creationId xmlns:a16="http://schemas.microsoft.com/office/drawing/2014/main" id="{415890CF-E354-6FC3-C46A-485A52BEBA93}"/>
                </a:ext>
              </a:extLst>
            </p:cNvPr>
            <p:cNvSpPr/>
            <p:nvPr userDrawn="1"/>
          </p:nvSpPr>
          <p:spPr>
            <a:xfrm>
              <a:off x="4060510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5" name="Rectangle 324">
              <a:extLst>
                <a:ext uri="{FF2B5EF4-FFF2-40B4-BE49-F238E27FC236}">
                  <a16:creationId xmlns:a16="http://schemas.microsoft.com/office/drawing/2014/main" id="{7AA19DA4-A0F9-1210-DBA6-88F2FB7A3196}"/>
                </a:ext>
              </a:extLst>
            </p:cNvPr>
            <p:cNvSpPr/>
            <p:nvPr userDrawn="1"/>
          </p:nvSpPr>
          <p:spPr>
            <a:xfrm>
              <a:off x="4310325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6" name="Rectangle 325">
              <a:extLst>
                <a:ext uri="{FF2B5EF4-FFF2-40B4-BE49-F238E27FC236}">
                  <a16:creationId xmlns:a16="http://schemas.microsoft.com/office/drawing/2014/main" id="{D505EFBE-A812-AA92-981E-EF361D16215B}"/>
                </a:ext>
              </a:extLst>
            </p:cNvPr>
            <p:cNvSpPr/>
            <p:nvPr userDrawn="1"/>
          </p:nvSpPr>
          <p:spPr>
            <a:xfrm>
              <a:off x="563100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7" name="Rectangle 326">
              <a:extLst>
                <a:ext uri="{FF2B5EF4-FFF2-40B4-BE49-F238E27FC236}">
                  <a16:creationId xmlns:a16="http://schemas.microsoft.com/office/drawing/2014/main" id="{B7E62FD2-8989-256B-03AE-50934B9F399D}"/>
                </a:ext>
              </a:extLst>
            </p:cNvPr>
            <p:cNvSpPr/>
            <p:nvPr userDrawn="1"/>
          </p:nvSpPr>
          <p:spPr>
            <a:xfrm>
              <a:off x="812915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8" name="Rectangle 327">
              <a:extLst>
                <a:ext uri="{FF2B5EF4-FFF2-40B4-BE49-F238E27FC236}">
                  <a16:creationId xmlns:a16="http://schemas.microsoft.com/office/drawing/2014/main" id="{3327B166-782D-C102-CBB8-5DB652DB3909}"/>
                </a:ext>
              </a:extLst>
            </p:cNvPr>
            <p:cNvSpPr/>
            <p:nvPr userDrawn="1"/>
          </p:nvSpPr>
          <p:spPr>
            <a:xfrm>
              <a:off x="1062730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9" name="Rectangle 328">
              <a:extLst>
                <a:ext uri="{FF2B5EF4-FFF2-40B4-BE49-F238E27FC236}">
                  <a16:creationId xmlns:a16="http://schemas.microsoft.com/office/drawing/2014/main" id="{EA7E6413-79A9-6981-662F-A49C66A799F2}"/>
                </a:ext>
              </a:extLst>
            </p:cNvPr>
            <p:cNvSpPr/>
            <p:nvPr userDrawn="1"/>
          </p:nvSpPr>
          <p:spPr>
            <a:xfrm>
              <a:off x="1312545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0" name="Rectangle 329">
              <a:extLst>
                <a:ext uri="{FF2B5EF4-FFF2-40B4-BE49-F238E27FC236}">
                  <a16:creationId xmlns:a16="http://schemas.microsoft.com/office/drawing/2014/main" id="{C2B3DA87-9D4E-0B73-9CB4-FCB1CDCD89DD}"/>
                </a:ext>
              </a:extLst>
            </p:cNvPr>
            <p:cNvSpPr/>
            <p:nvPr userDrawn="1"/>
          </p:nvSpPr>
          <p:spPr>
            <a:xfrm>
              <a:off x="1562360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1" name="Rectangle 330">
              <a:extLst>
                <a:ext uri="{FF2B5EF4-FFF2-40B4-BE49-F238E27FC236}">
                  <a16:creationId xmlns:a16="http://schemas.microsoft.com/office/drawing/2014/main" id="{6BD604F0-856F-53ED-0723-7E81E0356C40}"/>
                </a:ext>
              </a:extLst>
            </p:cNvPr>
            <p:cNvSpPr/>
            <p:nvPr userDrawn="1"/>
          </p:nvSpPr>
          <p:spPr>
            <a:xfrm>
              <a:off x="1812175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2" name="Rectangle 331">
              <a:extLst>
                <a:ext uri="{FF2B5EF4-FFF2-40B4-BE49-F238E27FC236}">
                  <a16:creationId xmlns:a16="http://schemas.microsoft.com/office/drawing/2014/main" id="{C47B0263-98CE-C947-EFED-6862905F05C7}"/>
                </a:ext>
              </a:extLst>
            </p:cNvPr>
            <p:cNvSpPr/>
            <p:nvPr userDrawn="1"/>
          </p:nvSpPr>
          <p:spPr>
            <a:xfrm>
              <a:off x="2061990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3" name="Rectangle 332">
              <a:extLst>
                <a:ext uri="{FF2B5EF4-FFF2-40B4-BE49-F238E27FC236}">
                  <a16:creationId xmlns:a16="http://schemas.microsoft.com/office/drawing/2014/main" id="{752D1F7E-2467-B1B5-201C-7F98481FE1D1}"/>
                </a:ext>
              </a:extLst>
            </p:cNvPr>
            <p:cNvSpPr/>
            <p:nvPr userDrawn="1"/>
          </p:nvSpPr>
          <p:spPr>
            <a:xfrm>
              <a:off x="2311805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4" name="Rectangle 333">
              <a:extLst>
                <a:ext uri="{FF2B5EF4-FFF2-40B4-BE49-F238E27FC236}">
                  <a16:creationId xmlns:a16="http://schemas.microsoft.com/office/drawing/2014/main" id="{E28DCF6B-6EC1-DF39-B848-F886DBE56BBC}"/>
                </a:ext>
              </a:extLst>
            </p:cNvPr>
            <p:cNvSpPr/>
            <p:nvPr userDrawn="1"/>
          </p:nvSpPr>
          <p:spPr>
            <a:xfrm>
              <a:off x="2561620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5" name="Rectangle 334">
              <a:extLst>
                <a:ext uri="{FF2B5EF4-FFF2-40B4-BE49-F238E27FC236}">
                  <a16:creationId xmlns:a16="http://schemas.microsoft.com/office/drawing/2014/main" id="{2E69E051-CF9D-1149-0BF8-320866BD0FD7}"/>
                </a:ext>
              </a:extLst>
            </p:cNvPr>
            <p:cNvSpPr/>
            <p:nvPr userDrawn="1"/>
          </p:nvSpPr>
          <p:spPr>
            <a:xfrm>
              <a:off x="2811435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6" name="Rectangle 335">
              <a:extLst>
                <a:ext uri="{FF2B5EF4-FFF2-40B4-BE49-F238E27FC236}">
                  <a16:creationId xmlns:a16="http://schemas.microsoft.com/office/drawing/2014/main" id="{F7A3EF20-1A8A-E01C-ED10-5A19E7016B40}"/>
                </a:ext>
              </a:extLst>
            </p:cNvPr>
            <p:cNvSpPr/>
            <p:nvPr userDrawn="1"/>
          </p:nvSpPr>
          <p:spPr>
            <a:xfrm>
              <a:off x="3061250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7" name="Rectangle 336">
              <a:extLst>
                <a:ext uri="{FF2B5EF4-FFF2-40B4-BE49-F238E27FC236}">
                  <a16:creationId xmlns:a16="http://schemas.microsoft.com/office/drawing/2014/main" id="{D27391DA-A771-8FE5-919E-1E367FC52BD8}"/>
                </a:ext>
              </a:extLst>
            </p:cNvPr>
            <p:cNvSpPr/>
            <p:nvPr userDrawn="1"/>
          </p:nvSpPr>
          <p:spPr>
            <a:xfrm>
              <a:off x="3311065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8" name="Rectangle 337">
              <a:extLst>
                <a:ext uri="{FF2B5EF4-FFF2-40B4-BE49-F238E27FC236}">
                  <a16:creationId xmlns:a16="http://schemas.microsoft.com/office/drawing/2014/main" id="{E2D35891-1E1B-428D-F071-4ADC15EA44B7}"/>
                </a:ext>
              </a:extLst>
            </p:cNvPr>
            <p:cNvSpPr/>
            <p:nvPr userDrawn="1"/>
          </p:nvSpPr>
          <p:spPr>
            <a:xfrm>
              <a:off x="3560880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9" name="Rectangle 338">
              <a:extLst>
                <a:ext uri="{FF2B5EF4-FFF2-40B4-BE49-F238E27FC236}">
                  <a16:creationId xmlns:a16="http://schemas.microsoft.com/office/drawing/2014/main" id="{DB46AE3E-BA12-2D0A-0D5F-61C01A225C2C}"/>
                </a:ext>
              </a:extLst>
            </p:cNvPr>
            <p:cNvSpPr/>
            <p:nvPr userDrawn="1"/>
          </p:nvSpPr>
          <p:spPr>
            <a:xfrm>
              <a:off x="3810695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0" name="Rectangle 339">
              <a:extLst>
                <a:ext uri="{FF2B5EF4-FFF2-40B4-BE49-F238E27FC236}">
                  <a16:creationId xmlns:a16="http://schemas.microsoft.com/office/drawing/2014/main" id="{80C36683-2343-C002-AB76-AD102F0AC1C8}"/>
                </a:ext>
              </a:extLst>
            </p:cNvPr>
            <p:cNvSpPr/>
            <p:nvPr userDrawn="1"/>
          </p:nvSpPr>
          <p:spPr>
            <a:xfrm>
              <a:off x="4060510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1" name="Rectangle 340">
              <a:extLst>
                <a:ext uri="{FF2B5EF4-FFF2-40B4-BE49-F238E27FC236}">
                  <a16:creationId xmlns:a16="http://schemas.microsoft.com/office/drawing/2014/main" id="{9B8E2D4D-6AC2-1691-BE56-FFF8ED1E969B}"/>
                </a:ext>
              </a:extLst>
            </p:cNvPr>
            <p:cNvSpPr/>
            <p:nvPr userDrawn="1"/>
          </p:nvSpPr>
          <p:spPr>
            <a:xfrm>
              <a:off x="4310325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2" name="Rectangle 341">
              <a:extLst>
                <a:ext uri="{FF2B5EF4-FFF2-40B4-BE49-F238E27FC236}">
                  <a16:creationId xmlns:a16="http://schemas.microsoft.com/office/drawing/2014/main" id="{FEE0F52D-B419-822B-BFA8-A7C7E720B759}"/>
                </a:ext>
              </a:extLst>
            </p:cNvPr>
            <p:cNvSpPr/>
            <p:nvPr userDrawn="1"/>
          </p:nvSpPr>
          <p:spPr>
            <a:xfrm>
              <a:off x="563100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3" name="Rectangle 342">
              <a:extLst>
                <a:ext uri="{FF2B5EF4-FFF2-40B4-BE49-F238E27FC236}">
                  <a16:creationId xmlns:a16="http://schemas.microsoft.com/office/drawing/2014/main" id="{65F85185-A108-3CD3-5005-BF4CFA7DDDDE}"/>
                </a:ext>
              </a:extLst>
            </p:cNvPr>
            <p:cNvSpPr/>
            <p:nvPr userDrawn="1"/>
          </p:nvSpPr>
          <p:spPr>
            <a:xfrm>
              <a:off x="812915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4" name="Rectangle 343">
              <a:extLst>
                <a:ext uri="{FF2B5EF4-FFF2-40B4-BE49-F238E27FC236}">
                  <a16:creationId xmlns:a16="http://schemas.microsoft.com/office/drawing/2014/main" id="{1F14AED5-7C3D-4C71-1513-FA9E34B418F1}"/>
                </a:ext>
              </a:extLst>
            </p:cNvPr>
            <p:cNvSpPr/>
            <p:nvPr userDrawn="1"/>
          </p:nvSpPr>
          <p:spPr>
            <a:xfrm>
              <a:off x="1062730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5" name="Rectangle 344">
              <a:extLst>
                <a:ext uri="{FF2B5EF4-FFF2-40B4-BE49-F238E27FC236}">
                  <a16:creationId xmlns:a16="http://schemas.microsoft.com/office/drawing/2014/main" id="{1ABD3893-6FF1-1BE5-1AD5-8A60B757693A}"/>
                </a:ext>
              </a:extLst>
            </p:cNvPr>
            <p:cNvSpPr/>
            <p:nvPr userDrawn="1"/>
          </p:nvSpPr>
          <p:spPr>
            <a:xfrm>
              <a:off x="1312545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6" name="Rectangle 345">
              <a:extLst>
                <a:ext uri="{FF2B5EF4-FFF2-40B4-BE49-F238E27FC236}">
                  <a16:creationId xmlns:a16="http://schemas.microsoft.com/office/drawing/2014/main" id="{F03168DB-A1AC-5B53-42C2-8D0BF963EECA}"/>
                </a:ext>
              </a:extLst>
            </p:cNvPr>
            <p:cNvSpPr/>
            <p:nvPr userDrawn="1"/>
          </p:nvSpPr>
          <p:spPr>
            <a:xfrm>
              <a:off x="1562360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7" name="Rectangle 346">
              <a:extLst>
                <a:ext uri="{FF2B5EF4-FFF2-40B4-BE49-F238E27FC236}">
                  <a16:creationId xmlns:a16="http://schemas.microsoft.com/office/drawing/2014/main" id="{E114FC35-B31A-C6D3-50CF-9EF73868EF91}"/>
                </a:ext>
              </a:extLst>
            </p:cNvPr>
            <p:cNvSpPr/>
            <p:nvPr userDrawn="1"/>
          </p:nvSpPr>
          <p:spPr>
            <a:xfrm>
              <a:off x="1812175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8" name="Rectangle 347">
              <a:extLst>
                <a:ext uri="{FF2B5EF4-FFF2-40B4-BE49-F238E27FC236}">
                  <a16:creationId xmlns:a16="http://schemas.microsoft.com/office/drawing/2014/main" id="{B196B7EC-FE6E-F23D-C6D6-A7FF079BB4C0}"/>
                </a:ext>
              </a:extLst>
            </p:cNvPr>
            <p:cNvSpPr/>
            <p:nvPr userDrawn="1"/>
          </p:nvSpPr>
          <p:spPr>
            <a:xfrm>
              <a:off x="2061990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9" name="Rectangle 348">
              <a:extLst>
                <a:ext uri="{FF2B5EF4-FFF2-40B4-BE49-F238E27FC236}">
                  <a16:creationId xmlns:a16="http://schemas.microsoft.com/office/drawing/2014/main" id="{E1E21E23-518A-A416-19DD-58771CD877FC}"/>
                </a:ext>
              </a:extLst>
            </p:cNvPr>
            <p:cNvSpPr/>
            <p:nvPr userDrawn="1"/>
          </p:nvSpPr>
          <p:spPr>
            <a:xfrm>
              <a:off x="2311805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0" name="Rectangle 349">
              <a:extLst>
                <a:ext uri="{FF2B5EF4-FFF2-40B4-BE49-F238E27FC236}">
                  <a16:creationId xmlns:a16="http://schemas.microsoft.com/office/drawing/2014/main" id="{39B2AAA8-2E66-EE8A-B472-0DAC118507E0}"/>
                </a:ext>
              </a:extLst>
            </p:cNvPr>
            <p:cNvSpPr/>
            <p:nvPr userDrawn="1"/>
          </p:nvSpPr>
          <p:spPr>
            <a:xfrm>
              <a:off x="2561620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1" name="Rectangle 350">
              <a:extLst>
                <a:ext uri="{FF2B5EF4-FFF2-40B4-BE49-F238E27FC236}">
                  <a16:creationId xmlns:a16="http://schemas.microsoft.com/office/drawing/2014/main" id="{5DFAA215-E6B8-EDC1-E688-C650C812635B}"/>
                </a:ext>
              </a:extLst>
            </p:cNvPr>
            <p:cNvSpPr/>
            <p:nvPr userDrawn="1"/>
          </p:nvSpPr>
          <p:spPr>
            <a:xfrm>
              <a:off x="2811435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2" name="Rectangle 351">
              <a:extLst>
                <a:ext uri="{FF2B5EF4-FFF2-40B4-BE49-F238E27FC236}">
                  <a16:creationId xmlns:a16="http://schemas.microsoft.com/office/drawing/2014/main" id="{FEC5BF4E-53BE-3E80-A47C-E1A5B701DAEC}"/>
                </a:ext>
              </a:extLst>
            </p:cNvPr>
            <p:cNvSpPr/>
            <p:nvPr userDrawn="1"/>
          </p:nvSpPr>
          <p:spPr>
            <a:xfrm>
              <a:off x="3061250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3" name="Rectangle 352">
              <a:extLst>
                <a:ext uri="{FF2B5EF4-FFF2-40B4-BE49-F238E27FC236}">
                  <a16:creationId xmlns:a16="http://schemas.microsoft.com/office/drawing/2014/main" id="{5BCC8FA8-8F7D-BCA5-8B37-FDDFE2471FD0}"/>
                </a:ext>
              </a:extLst>
            </p:cNvPr>
            <p:cNvSpPr/>
            <p:nvPr userDrawn="1"/>
          </p:nvSpPr>
          <p:spPr>
            <a:xfrm>
              <a:off x="3311065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4" name="Rectangle 353">
              <a:extLst>
                <a:ext uri="{FF2B5EF4-FFF2-40B4-BE49-F238E27FC236}">
                  <a16:creationId xmlns:a16="http://schemas.microsoft.com/office/drawing/2014/main" id="{4EDD276E-2347-BC33-1D68-3B45FE3D7B4C}"/>
                </a:ext>
              </a:extLst>
            </p:cNvPr>
            <p:cNvSpPr/>
            <p:nvPr userDrawn="1"/>
          </p:nvSpPr>
          <p:spPr>
            <a:xfrm>
              <a:off x="3560880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5" name="Rectangle 354">
              <a:extLst>
                <a:ext uri="{FF2B5EF4-FFF2-40B4-BE49-F238E27FC236}">
                  <a16:creationId xmlns:a16="http://schemas.microsoft.com/office/drawing/2014/main" id="{184B3286-B367-F497-DC46-66F8D623EBD3}"/>
                </a:ext>
              </a:extLst>
            </p:cNvPr>
            <p:cNvSpPr/>
            <p:nvPr userDrawn="1"/>
          </p:nvSpPr>
          <p:spPr>
            <a:xfrm>
              <a:off x="3810695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6" name="Rectangle 355">
              <a:extLst>
                <a:ext uri="{FF2B5EF4-FFF2-40B4-BE49-F238E27FC236}">
                  <a16:creationId xmlns:a16="http://schemas.microsoft.com/office/drawing/2014/main" id="{816BC7F4-0B67-6A47-57F0-3B281E860E2F}"/>
                </a:ext>
              </a:extLst>
            </p:cNvPr>
            <p:cNvSpPr/>
            <p:nvPr userDrawn="1"/>
          </p:nvSpPr>
          <p:spPr>
            <a:xfrm>
              <a:off x="4060510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7" name="Rectangle 356">
              <a:extLst>
                <a:ext uri="{FF2B5EF4-FFF2-40B4-BE49-F238E27FC236}">
                  <a16:creationId xmlns:a16="http://schemas.microsoft.com/office/drawing/2014/main" id="{CA970188-5EFB-2A0D-BA67-42FBA9A86728}"/>
                </a:ext>
              </a:extLst>
            </p:cNvPr>
            <p:cNvSpPr/>
            <p:nvPr userDrawn="1"/>
          </p:nvSpPr>
          <p:spPr>
            <a:xfrm>
              <a:off x="4310325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8" name="Rectangle 357">
              <a:extLst>
                <a:ext uri="{FF2B5EF4-FFF2-40B4-BE49-F238E27FC236}">
                  <a16:creationId xmlns:a16="http://schemas.microsoft.com/office/drawing/2014/main" id="{2B7A7F72-8F13-F14C-AFA8-F053EC48637E}"/>
                </a:ext>
              </a:extLst>
            </p:cNvPr>
            <p:cNvSpPr/>
            <p:nvPr userDrawn="1"/>
          </p:nvSpPr>
          <p:spPr>
            <a:xfrm>
              <a:off x="563100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9" name="Rectangle 358">
              <a:extLst>
                <a:ext uri="{FF2B5EF4-FFF2-40B4-BE49-F238E27FC236}">
                  <a16:creationId xmlns:a16="http://schemas.microsoft.com/office/drawing/2014/main" id="{CF53FD00-DE40-0F0D-0017-8885DE333E3A}"/>
                </a:ext>
              </a:extLst>
            </p:cNvPr>
            <p:cNvSpPr/>
            <p:nvPr userDrawn="1"/>
          </p:nvSpPr>
          <p:spPr>
            <a:xfrm>
              <a:off x="812915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0" name="Rectangle 359">
              <a:extLst>
                <a:ext uri="{FF2B5EF4-FFF2-40B4-BE49-F238E27FC236}">
                  <a16:creationId xmlns:a16="http://schemas.microsoft.com/office/drawing/2014/main" id="{FA19F682-D11F-8FA8-CD04-45F3BFE64AD2}"/>
                </a:ext>
              </a:extLst>
            </p:cNvPr>
            <p:cNvSpPr/>
            <p:nvPr userDrawn="1"/>
          </p:nvSpPr>
          <p:spPr>
            <a:xfrm>
              <a:off x="1062730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1" name="Rectangle 360">
              <a:extLst>
                <a:ext uri="{FF2B5EF4-FFF2-40B4-BE49-F238E27FC236}">
                  <a16:creationId xmlns:a16="http://schemas.microsoft.com/office/drawing/2014/main" id="{892056D8-298C-F88F-A51E-EA57A13A1082}"/>
                </a:ext>
              </a:extLst>
            </p:cNvPr>
            <p:cNvSpPr/>
            <p:nvPr userDrawn="1"/>
          </p:nvSpPr>
          <p:spPr>
            <a:xfrm>
              <a:off x="1312545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2" name="Rectangle 361">
              <a:extLst>
                <a:ext uri="{FF2B5EF4-FFF2-40B4-BE49-F238E27FC236}">
                  <a16:creationId xmlns:a16="http://schemas.microsoft.com/office/drawing/2014/main" id="{87220C67-C0A3-9025-293E-0D3F975D90DC}"/>
                </a:ext>
              </a:extLst>
            </p:cNvPr>
            <p:cNvSpPr/>
            <p:nvPr userDrawn="1"/>
          </p:nvSpPr>
          <p:spPr>
            <a:xfrm>
              <a:off x="1562360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3" name="Rectangle 362">
              <a:extLst>
                <a:ext uri="{FF2B5EF4-FFF2-40B4-BE49-F238E27FC236}">
                  <a16:creationId xmlns:a16="http://schemas.microsoft.com/office/drawing/2014/main" id="{7829BB43-7FEA-67F9-DCDE-150CB076BEA0}"/>
                </a:ext>
              </a:extLst>
            </p:cNvPr>
            <p:cNvSpPr/>
            <p:nvPr userDrawn="1"/>
          </p:nvSpPr>
          <p:spPr>
            <a:xfrm>
              <a:off x="1812175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4" name="Rectangle 363">
              <a:extLst>
                <a:ext uri="{FF2B5EF4-FFF2-40B4-BE49-F238E27FC236}">
                  <a16:creationId xmlns:a16="http://schemas.microsoft.com/office/drawing/2014/main" id="{B353BF28-3FFE-6337-9EF2-544B37619F76}"/>
                </a:ext>
              </a:extLst>
            </p:cNvPr>
            <p:cNvSpPr/>
            <p:nvPr userDrawn="1"/>
          </p:nvSpPr>
          <p:spPr>
            <a:xfrm>
              <a:off x="2061990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5" name="Rectangle 364">
              <a:extLst>
                <a:ext uri="{FF2B5EF4-FFF2-40B4-BE49-F238E27FC236}">
                  <a16:creationId xmlns:a16="http://schemas.microsoft.com/office/drawing/2014/main" id="{C75B3E85-3275-6BF9-0E94-233E5123648A}"/>
                </a:ext>
              </a:extLst>
            </p:cNvPr>
            <p:cNvSpPr/>
            <p:nvPr userDrawn="1"/>
          </p:nvSpPr>
          <p:spPr>
            <a:xfrm>
              <a:off x="2311805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6" name="Rectangle 365">
              <a:extLst>
                <a:ext uri="{FF2B5EF4-FFF2-40B4-BE49-F238E27FC236}">
                  <a16:creationId xmlns:a16="http://schemas.microsoft.com/office/drawing/2014/main" id="{AD223058-E4B7-9A74-66EA-AA5A35FED573}"/>
                </a:ext>
              </a:extLst>
            </p:cNvPr>
            <p:cNvSpPr/>
            <p:nvPr userDrawn="1"/>
          </p:nvSpPr>
          <p:spPr>
            <a:xfrm>
              <a:off x="2561620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7" name="Rectangle 366">
              <a:extLst>
                <a:ext uri="{FF2B5EF4-FFF2-40B4-BE49-F238E27FC236}">
                  <a16:creationId xmlns:a16="http://schemas.microsoft.com/office/drawing/2014/main" id="{201A6E89-97B8-69B9-EC01-ECE4B6DB249F}"/>
                </a:ext>
              </a:extLst>
            </p:cNvPr>
            <p:cNvSpPr/>
            <p:nvPr userDrawn="1"/>
          </p:nvSpPr>
          <p:spPr>
            <a:xfrm>
              <a:off x="2811435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8" name="Rectangle 367">
              <a:extLst>
                <a:ext uri="{FF2B5EF4-FFF2-40B4-BE49-F238E27FC236}">
                  <a16:creationId xmlns:a16="http://schemas.microsoft.com/office/drawing/2014/main" id="{0FC32DBA-9071-C97F-BF1F-599BB0321DC0}"/>
                </a:ext>
              </a:extLst>
            </p:cNvPr>
            <p:cNvSpPr/>
            <p:nvPr userDrawn="1"/>
          </p:nvSpPr>
          <p:spPr>
            <a:xfrm>
              <a:off x="3061250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9" name="Rectangle 368">
              <a:extLst>
                <a:ext uri="{FF2B5EF4-FFF2-40B4-BE49-F238E27FC236}">
                  <a16:creationId xmlns:a16="http://schemas.microsoft.com/office/drawing/2014/main" id="{958ADBC4-BA02-EB7A-1742-1007FC1554A0}"/>
                </a:ext>
              </a:extLst>
            </p:cNvPr>
            <p:cNvSpPr/>
            <p:nvPr userDrawn="1"/>
          </p:nvSpPr>
          <p:spPr>
            <a:xfrm>
              <a:off x="3311065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0" name="Rectangle 369">
              <a:extLst>
                <a:ext uri="{FF2B5EF4-FFF2-40B4-BE49-F238E27FC236}">
                  <a16:creationId xmlns:a16="http://schemas.microsoft.com/office/drawing/2014/main" id="{BC979B2D-8BF2-BF0E-6806-383B04C5D9E8}"/>
                </a:ext>
              </a:extLst>
            </p:cNvPr>
            <p:cNvSpPr/>
            <p:nvPr userDrawn="1"/>
          </p:nvSpPr>
          <p:spPr>
            <a:xfrm>
              <a:off x="3560880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1" name="Rectangle 370">
              <a:extLst>
                <a:ext uri="{FF2B5EF4-FFF2-40B4-BE49-F238E27FC236}">
                  <a16:creationId xmlns:a16="http://schemas.microsoft.com/office/drawing/2014/main" id="{6C007F03-9EF3-2811-3E28-B172E02AC5B3}"/>
                </a:ext>
              </a:extLst>
            </p:cNvPr>
            <p:cNvSpPr/>
            <p:nvPr userDrawn="1"/>
          </p:nvSpPr>
          <p:spPr>
            <a:xfrm>
              <a:off x="3810695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2" name="Rectangle 371">
              <a:extLst>
                <a:ext uri="{FF2B5EF4-FFF2-40B4-BE49-F238E27FC236}">
                  <a16:creationId xmlns:a16="http://schemas.microsoft.com/office/drawing/2014/main" id="{20B96845-0219-0C95-9B14-0655BB0E1687}"/>
                </a:ext>
              </a:extLst>
            </p:cNvPr>
            <p:cNvSpPr/>
            <p:nvPr userDrawn="1"/>
          </p:nvSpPr>
          <p:spPr>
            <a:xfrm>
              <a:off x="4060510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3" name="Rectangle 372">
              <a:extLst>
                <a:ext uri="{FF2B5EF4-FFF2-40B4-BE49-F238E27FC236}">
                  <a16:creationId xmlns:a16="http://schemas.microsoft.com/office/drawing/2014/main" id="{0325CACB-7DC3-0CFE-32D5-EFAB5B4F16CE}"/>
                </a:ext>
              </a:extLst>
            </p:cNvPr>
            <p:cNvSpPr/>
            <p:nvPr userDrawn="1"/>
          </p:nvSpPr>
          <p:spPr>
            <a:xfrm>
              <a:off x="4310325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4" name="Rectangle 373">
              <a:extLst>
                <a:ext uri="{FF2B5EF4-FFF2-40B4-BE49-F238E27FC236}">
                  <a16:creationId xmlns:a16="http://schemas.microsoft.com/office/drawing/2014/main" id="{39648EFA-D97E-9AD7-FA68-46E0354B4C9A}"/>
                </a:ext>
              </a:extLst>
            </p:cNvPr>
            <p:cNvSpPr/>
            <p:nvPr userDrawn="1"/>
          </p:nvSpPr>
          <p:spPr>
            <a:xfrm>
              <a:off x="563100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5" name="Rectangle 374">
              <a:extLst>
                <a:ext uri="{FF2B5EF4-FFF2-40B4-BE49-F238E27FC236}">
                  <a16:creationId xmlns:a16="http://schemas.microsoft.com/office/drawing/2014/main" id="{FDCF398A-5A4E-53EB-B24F-1048D06BC305}"/>
                </a:ext>
              </a:extLst>
            </p:cNvPr>
            <p:cNvSpPr/>
            <p:nvPr userDrawn="1"/>
          </p:nvSpPr>
          <p:spPr>
            <a:xfrm>
              <a:off x="812915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6" name="Rectangle 375">
              <a:extLst>
                <a:ext uri="{FF2B5EF4-FFF2-40B4-BE49-F238E27FC236}">
                  <a16:creationId xmlns:a16="http://schemas.microsoft.com/office/drawing/2014/main" id="{EFC19A08-2857-385A-E8EC-0B3B41EA7C03}"/>
                </a:ext>
              </a:extLst>
            </p:cNvPr>
            <p:cNvSpPr/>
            <p:nvPr userDrawn="1"/>
          </p:nvSpPr>
          <p:spPr>
            <a:xfrm>
              <a:off x="1062730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7" name="Rectangle 376">
              <a:extLst>
                <a:ext uri="{FF2B5EF4-FFF2-40B4-BE49-F238E27FC236}">
                  <a16:creationId xmlns:a16="http://schemas.microsoft.com/office/drawing/2014/main" id="{C28A1D28-19B2-8414-20B3-C08BB3B6CCD6}"/>
                </a:ext>
              </a:extLst>
            </p:cNvPr>
            <p:cNvSpPr/>
            <p:nvPr userDrawn="1"/>
          </p:nvSpPr>
          <p:spPr>
            <a:xfrm>
              <a:off x="1312545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8" name="Rectangle 377">
              <a:extLst>
                <a:ext uri="{FF2B5EF4-FFF2-40B4-BE49-F238E27FC236}">
                  <a16:creationId xmlns:a16="http://schemas.microsoft.com/office/drawing/2014/main" id="{84D94215-03FB-A9D2-E779-06A3D07A0164}"/>
                </a:ext>
              </a:extLst>
            </p:cNvPr>
            <p:cNvSpPr/>
            <p:nvPr userDrawn="1"/>
          </p:nvSpPr>
          <p:spPr>
            <a:xfrm>
              <a:off x="1562360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9" name="Rectangle 378">
              <a:extLst>
                <a:ext uri="{FF2B5EF4-FFF2-40B4-BE49-F238E27FC236}">
                  <a16:creationId xmlns:a16="http://schemas.microsoft.com/office/drawing/2014/main" id="{EFC47A80-5598-EED1-BF97-A2CD43A688E2}"/>
                </a:ext>
              </a:extLst>
            </p:cNvPr>
            <p:cNvSpPr/>
            <p:nvPr userDrawn="1"/>
          </p:nvSpPr>
          <p:spPr>
            <a:xfrm>
              <a:off x="1812175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0" name="Rectangle 379">
              <a:extLst>
                <a:ext uri="{FF2B5EF4-FFF2-40B4-BE49-F238E27FC236}">
                  <a16:creationId xmlns:a16="http://schemas.microsoft.com/office/drawing/2014/main" id="{6BDC79FC-0204-5A52-DC69-3F2E17A75959}"/>
                </a:ext>
              </a:extLst>
            </p:cNvPr>
            <p:cNvSpPr/>
            <p:nvPr userDrawn="1"/>
          </p:nvSpPr>
          <p:spPr>
            <a:xfrm>
              <a:off x="2061990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1" name="Rectangle 380">
              <a:extLst>
                <a:ext uri="{FF2B5EF4-FFF2-40B4-BE49-F238E27FC236}">
                  <a16:creationId xmlns:a16="http://schemas.microsoft.com/office/drawing/2014/main" id="{4FB15DD2-2316-026D-E997-FD53557FCD73}"/>
                </a:ext>
              </a:extLst>
            </p:cNvPr>
            <p:cNvSpPr/>
            <p:nvPr userDrawn="1"/>
          </p:nvSpPr>
          <p:spPr>
            <a:xfrm>
              <a:off x="2311805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2" name="Rectangle 381">
              <a:extLst>
                <a:ext uri="{FF2B5EF4-FFF2-40B4-BE49-F238E27FC236}">
                  <a16:creationId xmlns:a16="http://schemas.microsoft.com/office/drawing/2014/main" id="{A686AC05-0B61-C52B-74C9-57E94FFB7231}"/>
                </a:ext>
              </a:extLst>
            </p:cNvPr>
            <p:cNvSpPr/>
            <p:nvPr userDrawn="1"/>
          </p:nvSpPr>
          <p:spPr>
            <a:xfrm>
              <a:off x="2561620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3" name="Rectangle 382">
              <a:extLst>
                <a:ext uri="{FF2B5EF4-FFF2-40B4-BE49-F238E27FC236}">
                  <a16:creationId xmlns:a16="http://schemas.microsoft.com/office/drawing/2014/main" id="{2AC1D3C3-3151-F3C6-746B-D1AB8E521AD2}"/>
                </a:ext>
              </a:extLst>
            </p:cNvPr>
            <p:cNvSpPr/>
            <p:nvPr userDrawn="1"/>
          </p:nvSpPr>
          <p:spPr>
            <a:xfrm>
              <a:off x="2811435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4" name="Rectangle 383">
              <a:extLst>
                <a:ext uri="{FF2B5EF4-FFF2-40B4-BE49-F238E27FC236}">
                  <a16:creationId xmlns:a16="http://schemas.microsoft.com/office/drawing/2014/main" id="{6B5A5DF2-2032-D99E-ABB4-37544081C1F0}"/>
                </a:ext>
              </a:extLst>
            </p:cNvPr>
            <p:cNvSpPr/>
            <p:nvPr userDrawn="1"/>
          </p:nvSpPr>
          <p:spPr>
            <a:xfrm>
              <a:off x="3061250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5" name="Rectangle 384">
              <a:extLst>
                <a:ext uri="{FF2B5EF4-FFF2-40B4-BE49-F238E27FC236}">
                  <a16:creationId xmlns:a16="http://schemas.microsoft.com/office/drawing/2014/main" id="{CEFB3252-D923-C954-3D56-04DFBF21325D}"/>
                </a:ext>
              </a:extLst>
            </p:cNvPr>
            <p:cNvSpPr/>
            <p:nvPr userDrawn="1"/>
          </p:nvSpPr>
          <p:spPr>
            <a:xfrm>
              <a:off x="3311065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6" name="Rectangle 385">
              <a:extLst>
                <a:ext uri="{FF2B5EF4-FFF2-40B4-BE49-F238E27FC236}">
                  <a16:creationId xmlns:a16="http://schemas.microsoft.com/office/drawing/2014/main" id="{67A612A5-F6E3-6A42-C3A1-6E7BF6D0A722}"/>
                </a:ext>
              </a:extLst>
            </p:cNvPr>
            <p:cNvSpPr/>
            <p:nvPr userDrawn="1"/>
          </p:nvSpPr>
          <p:spPr>
            <a:xfrm>
              <a:off x="3560880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7" name="Rectangle 386">
              <a:extLst>
                <a:ext uri="{FF2B5EF4-FFF2-40B4-BE49-F238E27FC236}">
                  <a16:creationId xmlns:a16="http://schemas.microsoft.com/office/drawing/2014/main" id="{D817EA13-41DB-2B4D-F23A-503B170CD488}"/>
                </a:ext>
              </a:extLst>
            </p:cNvPr>
            <p:cNvSpPr/>
            <p:nvPr userDrawn="1"/>
          </p:nvSpPr>
          <p:spPr>
            <a:xfrm>
              <a:off x="3810695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8" name="Rectangle 387">
              <a:extLst>
                <a:ext uri="{FF2B5EF4-FFF2-40B4-BE49-F238E27FC236}">
                  <a16:creationId xmlns:a16="http://schemas.microsoft.com/office/drawing/2014/main" id="{6370BBE5-BAE5-0EE7-96A1-46CB03DC1851}"/>
                </a:ext>
              </a:extLst>
            </p:cNvPr>
            <p:cNvSpPr/>
            <p:nvPr userDrawn="1"/>
          </p:nvSpPr>
          <p:spPr>
            <a:xfrm>
              <a:off x="4060510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9" name="Rectangle 388">
              <a:extLst>
                <a:ext uri="{FF2B5EF4-FFF2-40B4-BE49-F238E27FC236}">
                  <a16:creationId xmlns:a16="http://schemas.microsoft.com/office/drawing/2014/main" id="{037072F5-5AA1-1FD0-E8F7-9C16C1A7CF1A}"/>
                </a:ext>
              </a:extLst>
            </p:cNvPr>
            <p:cNvSpPr/>
            <p:nvPr userDrawn="1"/>
          </p:nvSpPr>
          <p:spPr>
            <a:xfrm>
              <a:off x="4310325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0" name="Rectangle 389">
              <a:extLst>
                <a:ext uri="{FF2B5EF4-FFF2-40B4-BE49-F238E27FC236}">
                  <a16:creationId xmlns:a16="http://schemas.microsoft.com/office/drawing/2014/main" id="{14107557-53BE-2ADF-94D5-2EDD88BAEAB4}"/>
                </a:ext>
              </a:extLst>
            </p:cNvPr>
            <p:cNvSpPr/>
            <p:nvPr userDrawn="1"/>
          </p:nvSpPr>
          <p:spPr>
            <a:xfrm>
              <a:off x="563100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1" name="Rectangle 390">
              <a:extLst>
                <a:ext uri="{FF2B5EF4-FFF2-40B4-BE49-F238E27FC236}">
                  <a16:creationId xmlns:a16="http://schemas.microsoft.com/office/drawing/2014/main" id="{1D68D0E6-CC94-4954-2DDA-739196F4DABC}"/>
                </a:ext>
              </a:extLst>
            </p:cNvPr>
            <p:cNvSpPr/>
            <p:nvPr userDrawn="1"/>
          </p:nvSpPr>
          <p:spPr>
            <a:xfrm>
              <a:off x="812915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2" name="Rectangle 391">
              <a:extLst>
                <a:ext uri="{FF2B5EF4-FFF2-40B4-BE49-F238E27FC236}">
                  <a16:creationId xmlns:a16="http://schemas.microsoft.com/office/drawing/2014/main" id="{9F1ED343-6DB1-BB8D-670B-14578705D181}"/>
                </a:ext>
              </a:extLst>
            </p:cNvPr>
            <p:cNvSpPr/>
            <p:nvPr userDrawn="1"/>
          </p:nvSpPr>
          <p:spPr>
            <a:xfrm>
              <a:off x="1062730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3" name="Rectangle 392">
              <a:extLst>
                <a:ext uri="{FF2B5EF4-FFF2-40B4-BE49-F238E27FC236}">
                  <a16:creationId xmlns:a16="http://schemas.microsoft.com/office/drawing/2014/main" id="{0A368AAE-52AE-5593-4BAC-775EEDBC6375}"/>
                </a:ext>
              </a:extLst>
            </p:cNvPr>
            <p:cNvSpPr/>
            <p:nvPr userDrawn="1"/>
          </p:nvSpPr>
          <p:spPr>
            <a:xfrm>
              <a:off x="1312545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4" name="Rectangle 393">
              <a:extLst>
                <a:ext uri="{FF2B5EF4-FFF2-40B4-BE49-F238E27FC236}">
                  <a16:creationId xmlns:a16="http://schemas.microsoft.com/office/drawing/2014/main" id="{14AD8ACF-6ED3-7560-B583-AE4DD8BFEC67}"/>
                </a:ext>
              </a:extLst>
            </p:cNvPr>
            <p:cNvSpPr/>
            <p:nvPr userDrawn="1"/>
          </p:nvSpPr>
          <p:spPr>
            <a:xfrm>
              <a:off x="1562360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5" name="Rectangle 394">
              <a:extLst>
                <a:ext uri="{FF2B5EF4-FFF2-40B4-BE49-F238E27FC236}">
                  <a16:creationId xmlns:a16="http://schemas.microsoft.com/office/drawing/2014/main" id="{07E99223-ED06-2856-E44B-94D2B40A473E}"/>
                </a:ext>
              </a:extLst>
            </p:cNvPr>
            <p:cNvSpPr/>
            <p:nvPr userDrawn="1"/>
          </p:nvSpPr>
          <p:spPr>
            <a:xfrm>
              <a:off x="1812175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6" name="Rectangle 395">
              <a:extLst>
                <a:ext uri="{FF2B5EF4-FFF2-40B4-BE49-F238E27FC236}">
                  <a16:creationId xmlns:a16="http://schemas.microsoft.com/office/drawing/2014/main" id="{6F2C3816-EC8F-D78D-C64D-B5D100E84F03}"/>
                </a:ext>
              </a:extLst>
            </p:cNvPr>
            <p:cNvSpPr/>
            <p:nvPr userDrawn="1"/>
          </p:nvSpPr>
          <p:spPr>
            <a:xfrm>
              <a:off x="2061990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7" name="Rectangle 396">
              <a:extLst>
                <a:ext uri="{FF2B5EF4-FFF2-40B4-BE49-F238E27FC236}">
                  <a16:creationId xmlns:a16="http://schemas.microsoft.com/office/drawing/2014/main" id="{1C70E84C-DF19-8A6E-A332-6FBE8B069A18}"/>
                </a:ext>
              </a:extLst>
            </p:cNvPr>
            <p:cNvSpPr/>
            <p:nvPr userDrawn="1"/>
          </p:nvSpPr>
          <p:spPr>
            <a:xfrm>
              <a:off x="2311805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8" name="Rectangle 397">
              <a:extLst>
                <a:ext uri="{FF2B5EF4-FFF2-40B4-BE49-F238E27FC236}">
                  <a16:creationId xmlns:a16="http://schemas.microsoft.com/office/drawing/2014/main" id="{17F2AA16-7F53-C4D5-CC7E-385FC0585CD8}"/>
                </a:ext>
              </a:extLst>
            </p:cNvPr>
            <p:cNvSpPr/>
            <p:nvPr userDrawn="1"/>
          </p:nvSpPr>
          <p:spPr>
            <a:xfrm>
              <a:off x="2561620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9" name="Rectangle 398">
              <a:extLst>
                <a:ext uri="{FF2B5EF4-FFF2-40B4-BE49-F238E27FC236}">
                  <a16:creationId xmlns:a16="http://schemas.microsoft.com/office/drawing/2014/main" id="{9AD55F24-E852-E3A0-BDA8-81A90C0A285F}"/>
                </a:ext>
              </a:extLst>
            </p:cNvPr>
            <p:cNvSpPr/>
            <p:nvPr userDrawn="1"/>
          </p:nvSpPr>
          <p:spPr>
            <a:xfrm>
              <a:off x="2811435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00" name="Rectangle 399">
              <a:extLst>
                <a:ext uri="{FF2B5EF4-FFF2-40B4-BE49-F238E27FC236}">
                  <a16:creationId xmlns:a16="http://schemas.microsoft.com/office/drawing/2014/main" id="{B1AED0EE-4F80-8272-00A0-A64F105859B0}"/>
                </a:ext>
              </a:extLst>
            </p:cNvPr>
            <p:cNvSpPr/>
            <p:nvPr userDrawn="1"/>
          </p:nvSpPr>
          <p:spPr>
            <a:xfrm>
              <a:off x="3061250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01" name="Rectangle 400">
              <a:extLst>
                <a:ext uri="{FF2B5EF4-FFF2-40B4-BE49-F238E27FC236}">
                  <a16:creationId xmlns:a16="http://schemas.microsoft.com/office/drawing/2014/main" id="{8A022D79-4ACB-38A1-0801-C440D624377A}"/>
                </a:ext>
              </a:extLst>
            </p:cNvPr>
            <p:cNvSpPr/>
            <p:nvPr userDrawn="1"/>
          </p:nvSpPr>
          <p:spPr>
            <a:xfrm>
              <a:off x="3311065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02" name="Rectangle 401">
              <a:extLst>
                <a:ext uri="{FF2B5EF4-FFF2-40B4-BE49-F238E27FC236}">
                  <a16:creationId xmlns:a16="http://schemas.microsoft.com/office/drawing/2014/main" id="{7DE1596F-87DD-E76A-81CB-A3FD4BE3784E}"/>
                </a:ext>
              </a:extLst>
            </p:cNvPr>
            <p:cNvSpPr/>
            <p:nvPr userDrawn="1"/>
          </p:nvSpPr>
          <p:spPr>
            <a:xfrm>
              <a:off x="3560880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03" name="Rectangle 402">
              <a:extLst>
                <a:ext uri="{FF2B5EF4-FFF2-40B4-BE49-F238E27FC236}">
                  <a16:creationId xmlns:a16="http://schemas.microsoft.com/office/drawing/2014/main" id="{6BFF5A3B-5A32-3164-A2CE-D19D023BF7DE}"/>
                </a:ext>
              </a:extLst>
            </p:cNvPr>
            <p:cNvSpPr/>
            <p:nvPr userDrawn="1"/>
          </p:nvSpPr>
          <p:spPr>
            <a:xfrm>
              <a:off x="3810695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04" name="Rectangle 403">
              <a:extLst>
                <a:ext uri="{FF2B5EF4-FFF2-40B4-BE49-F238E27FC236}">
                  <a16:creationId xmlns:a16="http://schemas.microsoft.com/office/drawing/2014/main" id="{DBA90FF4-821F-B4DC-C063-125175F80CCD}"/>
                </a:ext>
              </a:extLst>
            </p:cNvPr>
            <p:cNvSpPr/>
            <p:nvPr userDrawn="1"/>
          </p:nvSpPr>
          <p:spPr>
            <a:xfrm>
              <a:off x="4060510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05" name="Rectangle 404">
              <a:extLst>
                <a:ext uri="{FF2B5EF4-FFF2-40B4-BE49-F238E27FC236}">
                  <a16:creationId xmlns:a16="http://schemas.microsoft.com/office/drawing/2014/main" id="{0F352C4D-C422-7E27-E7CA-E0139858C1DC}"/>
                </a:ext>
              </a:extLst>
            </p:cNvPr>
            <p:cNvSpPr/>
            <p:nvPr userDrawn="1"/>
          </p:nvSpPr>
          <p:spPr>
            <a:xfrm>
              <a:off x="4310325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06" name="Groupe 405">
            <a:extLst>
              <a:ext uri="{FF2B5EF4-FFF2-40B4-BE49-F238E27FC236}">
                <a16:creationId xmlns:a16="http://schemas.microsoft.com/office/drawing/2014/main" id="{E689B0DE-5896-79D8-5D1F-F9FC686491C0}"/>
              </a:ext>
            </a:extLst>
          </p:cNvPr>
          <p:cNvGrpSpPr/>
          <p:nvPr/>
        </p:nvGrpSpPr>
        <p:grpSpPr>
          <a:xfrm>
            <a:off x="4802120" y="559742"/>
            <a:ext cx="3819225" cy="4334286"/>
            <a:chOff x="563100" y="994800"/>
            <a:chExt cx="3819225" cy="4334286"/>
          </a:xfrm>
          <a:solidFill>
            <a:srgbClr val="1C2A42"/>
          </a:solidFill>
        </p:grpSpPr>
        <p:sp>
          <p:nvSpPr>
            <p:cNvPr id="407" name="Rectangle 406">
              <a:extLst>
                <a:ext uri="{FF2B5EF4-FFF2-40B4-BE49-F238E27FC236}">
                  <a16:creationId xmlns:a16="http://schemas.microsoft.com/office/drawing/2014/main" id="{90C1642E-4F5F-155F-3CD6-F99BC8846B82}"/>
                </a:ext>
              </a:extLst>
            </p:cNvPr>
            <p:cNvSpPr/>
            <p:nvPr userDrawn="1"/>
          </p:nvSpPr>
          <p:spPr>
            <a:xfrm>
              <a:off x="563100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08" name="Rectangle 407">
              <a:extLst>
                <a:ext uri="{FF2B5EF4-FFF2-40B4-BE49-F238E27FC236}">
                  <a16:creationId xmlns:a16="http://schemas.microsoft.com/office/drawing/2014/main" id="{CE9D0F2E-D706-F292-F2F3-354E9BF26891}"/>
                </a:ext>
              </a:extLst>
            </p:cNvPr>
            <p:cNvSpPr/>
            <p:nvPr userDrawn="1"/>
          </p:nvSpPr>
          <p:spPr>
            <a:xfrm>
              <a:off x="812915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09" name="Rectangle 408">
              <a:extLst>
                <a:ext uri="{FF2B5EF4-FFF2-40B4-BE49-F238E27FC236}">
                  <a16:creationId xmlns:a16="http://schemas.microsoft.com/office/drawing/2014/main" id="{08B8D051-E4A6-7601-6355-3751997BA038}"/>
                </a:ext>
              </a:extLst>
            </p:cNvPr>
            <p:cNvSpPr/>
            <p:nvPr userDrawn="1"/>
          </p:nvSpPr>
          <p:spPr>
            <a:xfrm>
              <a:off x="1062730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10" name="Rectangle 409">
              <a:extLst>
                <a:ext uri="{FF2B5EF4-FFF2-40B4-BE49-F238E27FC236}">
                  <a16:creationId xmlns:a16="http://schemas.microsoft.com/office/drawing/2014/main" id="{7047B4A4-B403-5AB2-AB36-D8B3CAE68F2B}"/>
                </a:ext>
              </a:extLst>
            </p:cNvPr>
            <p:cNvSpPr/>
            <p:nvPr userDrawn="1"/>
          </p:nvSpPr>
          <p:spPr>
            <a:xfrm>
              <a:off x="1312545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11" name="Rectangle 410">
              <a:extLst>
                <a:ext uri="{FF2B5EF4-FFF2-40B4-BE49-F238E27FC236}">
                  <a16:creationId xmlns:a16="http://schemas.microsoft.com/office/drawing/2014/main" id="{E608E7BC-FAB5-C848-0E79-01A8AEC7C739}"/>
                </a:ext>
              </a:extLst>
            </p:cNvPr>
            <p:cNvSpPr/>
            <p:nvPr userDrawn="1"/>
          </p:nvSpPr>
          <p:spPr>
            <a:xfrm>
              <a:off x="1562360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12" name="Rectangle 411">
              <a:extLst>
                <a:ext uri="{FF2B5EF4-FFF2-40B4-BE49-F238E27FC236}">
                  <a16:creationId xmlns:a16="http://schemas.microsoft.com/office/drawing/2014/main" id="{B1F30B39-9EFA-B76B-686D-16CAD9C690A3}"/>
                </a:ext>
              </a:extLst>
            </p:cNvPr>
            <p:cNvSpPr/>
            <p:nvPr userDrawn="1"/>
          </p:nvSpPr>
          <p:spPr>
            <a:xfrm>
              <a:off x="1812175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13" name="Rectangle 412">
              <a:extLst>
                <a:ext uri="{FF2B5EF4-FFF2-40B4-BE49-F238E27FC236}">
                  <a16:creationId xmlns:a16="http://schemas.microsoft.com/office/drawing/2014/main" id="{8BCDA6C4-D4B8-9502-D571-8CA512385D4C}"/>
                </a:ext>
              </a:extLst>
            </p:cNvPr>
            <p:cNvSpPr/>
            <p:nvPr userDrawn="1"/>
          </p:nvSpPr>
          <p:spPr>
            <a:xfrm>
              <a:off x="2061990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14" name="Rectangle 413">
              <a:extLst>
                <a:ext uri="{FF2B5EF4-FFF2-40B4-BE49-F238E27FC236}">
                  <a16:creationId xmlns:a16="http://schemas.microsoft.com/office/drawing/2014/main" id="{D84C9D9A-3E92-B483-A9ED-A8F13F4928B3}"/>
                </a:ext>
              </a:extLst>
            </p:cNvPr>
            <p:cNvSpPr/>
            <p:nvPr userDrawn="1"/>
          </p:nvSpPr>
          <p:spPr>
            <a:xfrm>
              <a:off x="2311805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15" name="Rectangle 414">
              <a:extLst>
                <a:ext uri="{FF2B5EF4-FFF2-40B4-BE49-F238E27FC236}">
                  <a16:creationId xmlns:a16="http://schemas.microsoft.com/office/drawing/2014/main" id="{ACCB27B2-F604-A68F-FEFB-8493E9F4F1EC}"/>
                </a:ext>
              </a:extLst>
            </p:cNvPr>
            <p:cNvSpPr/>
            <p:nvPr userDrawn="1"/>
          </p:nvSpPr>
          <p:spPr>
            <a:xfrm>
              <a:off x="2561620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16" name="Rectangle 415">
              <a:extLst>
                <a:ext uri="{FF2B5EF4-FFF2-40B4-BE49-F238E27FC236}">
                  <a16:creationId xmlns:a16="http://schemas.microsoft.com/office/drawing/2014/main" id="{32EFBAEA-2AE0-1160-52CB-25BBAE55AA67}"/>
                </a:ext>
              </a:extLst>
            </p:cNvPr>
            <p:cNvSpPr/>
            <p:nvPr userDrawn="1"/>
          </p:nvSpPr>
          <p:spPr>
            <a:xfrm>
              <a:off x="2811435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17" name="Rectangle 416">
              <a:extLst>
                <a:ext uri="{FF2B5EF4-FFF2-40B4-BE49-F238E27FC236}">
                  <a16:creationId xmlns:a16="http://schemas.microsoft.com/office/drawing/2014/main" id="{1CD077D3-3AF6-FF5E-D4F0-02509FF65A48}"/>
                </a:ext>
              </a:extLst>
            </p:cNvPr>
            <p:cNvSpPr/>
            <p:nvPr userDrawn="1"/>
          </p:nvSpPr>
          <p:spPr>
            <a:xfrm>
              <a:off x="3061250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18" name="Rectangle 417">
              <a:extLst>
                <a:ext uri="{FF2B5EF4-FFF2-40B4-BE49-F238E27FC236}">
                  <a16:creationId xmlns:a16="http://schemas.microsoft.com/office/drawing/2014/main" id="{5EC73085-96D8-253F-4D69-4A64C1F72ABB}"/>
                </a:ext>
              </a:extLst>
            </p:cNvPr>
            <p:cNvSpPr/>
            <p:nvPr userDrawn="1"/>
          </p:nvSpPr>
          <p:spPr>
            <a:xfrm>
              <a:off x="3311065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19" name="Rectangle 418">
              <a:extLst>
                <a:ext uri="{FF2B5EF4-FFF2-40B4-BE49-F238E27FC236}">
                  <a16:creationId xmlns:a16="http://schemas.microsoft.com/office/drawing/2014/main" id="{DE741F1D-A11D-CF79-D860-2C2024C9F079}"/>
                </a:ext>
              </a:extLst>
            </p:cNvPr>
            <p:cNvSpPr/>
            <p:nvPr userDrawn="1"/>
          </p:nvSpPr>
          <p:spPr>
            <a:xfrm>
              <a:off x="3560880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20" name="Rectangle 419">
              <a:extLst>
                <a:ext uri="{FF2B5EF4-FFF2-40B4-BE49-F238E27FC236}">
                  <a16:creationId xmlns:a16="http://schemas.microsoft.com/office/drawing/2014/main" id="{625DDFD6-7E32-E9E6-7180-B636A1A238FD}"/>
                </a:ext>
              </a:extLst>
            </p:cNvPr>
            <p:cNvSpPr/>
            <p:nvPr userDrawn="1"/>
          </p:nvSpPr>
          <p:spPr>
            <a:xfrm>
              <a:off x="3810695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21" name="Rectangle 420">
              <a:extLst>
                <a:ext uri="{FF2B5EF4-FFF2-40B4-BE49-F238E27FC236}">
                  <a16:creationId xmlns:a16="http://schemas.microsoft.com/office/drawing/2014/main" id="{5602B636-344D-8D76-FCAE-8E21A2FD1C6A}"/>
                </a:ext>
              </a:extLst>
            </p:cNvPr>
            <p:cNvSpPr/>
            <p:nvPr userDrawn="1"/>
          </p:nvSpPr>
          <p:spPr>
            <a:xfrm>
              <a:off x="4060510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22" name="Rectangle 421">
              <a:extLst>
                <a:ext uri="{FF2B5EF4-FFF2-40B4-BE49-F238E27FC236}">
                  <a16:creationId xmlns:a16="http://schemas.microsoft.com/office/drawing/2014/main" id="{30EACB53-82E0-7034-391D-ED081D6AA743}"/>
                </a:ext>
              </a:extLst>
            </p:cNvPr>
            <p:cNvSpPr/>
            <p:nvPr userDrawn="1"/>
          </p:nvSpPr>
          <p:spPr>
            <a:xfrm>
              <a:off x="4310325" y="99480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23" name="Rectangle 422">
              <a:extLst>
                <a:ext uri="{FF2B5EF4-FFF2-40B4-BE49-F238E27FC236}">
                  <a16:creationId xmlns:a16="http://schemas.microsoft.com/office/drawing/2014/main" id="{1A96CDD3-E579-5BFF-BDCF-F3F026FCA514}"/>
                </a:ext>
              </a:extLst>
            </p:cNvPr>
            <p:cNvSpPr/>
            <p:nvPr userDrawn="1"/>
          </p:nvSpPr>
          <p:spPr>
            <a:xfrm>
              <a:off x="563100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24" name="Rectangle 423">
              <a:extLst>
                <a:ext uri="{FF2B5EF4-FFF2-40B4-BE49-F238E27FC236}">
                  <a16:creationId xmlns:a16="http://schemas.microsoft.com/office/drawing/2014/main" id="{F492FEE6-43A9-8776-B49B-9C9C7F4C5827}"/>
                </a:ext>
              </a:extLst>
            </p:cNvPr>
            <p:cNvSpPr/>
            <p:nvPr userDrawn="1"/>
          </p:nvSpPr>
          <p:spPr>
            <a:xfrm>
              <a:off x="812915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25" name="Rectangle 424">
              <a:extLst>
                <a:ext uri="{FF2B5EF4-FFF2-40B4-BE49-F238E27FC236}">
                  <a16:creationId xmlns:a16="http://schemas.microsoft.com/office/drawing/2014/main" id="{4225CCED-B7BD-4E3A-4048-4769FA5CE34A}"/>
                </a:ext>
              </a:extLst>
            </p:cNvPr>
            <p:cNvSpPr/>
            <p:nvPr userDrawn="1"/>
          </p:nvSpPr>
          <p:spPr>
            <a:xfrm>
              <a:off x="1062730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26" name="Rectangle 425">
              <a:extLst>
                <a:ext uri="{FF2B5EF4-FFF2-40B4-BE49-F238E27FC236}">
                  <a16:creationId xmlns:a16="http://schemas.microsoft.com/office/drawing/2014/main" id="{6F2EECC2-32B2-EB62-8B11-E58B97C9A76D}"/>
                </a:ext>
              </a:extLst>
            </p:cNvPr>
            <p:cNvSpPr/>
            <p:nvPr userDrawn="1"/>
          </p:nvSpPr>
          <p:spPr>
            <a:xfrm>
              <a:off x="1312545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27" name="Rectangle 426">
              <a:extLst>
                <a:ext uri="{FF2B5EF4-FFF2-40B4-BE49-F238E27FC236}">
                  <a16:creationId xmlns:a16="http://schemas.microsoft.com/office/drawing/2014/main" id="{8FBA52AF-9D26-D287-5F9F-925FD2CF69AB}"/>
                </a:ext>
              </a:extLst>
            </p:cNvPr>
            <p:cNvSpPr/>
            <p:nvPr userDrawn="1"/>
          </p:nvSpPr>
          <p:spPr>
            <a:xfrm>
              <a:off x="1562360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28" name="Rectangle 427">
              <a:extLst>
                <a:ext uri="{FF2B5EF4-FFF2-40B4-BE49-F238E27FC236}">
                  <a16:creationId xmlns:a16="http://schemas.microsoft.com/office/drawing/2014/main" id="{343D7DBE-04B8-8928-7762-9CF725209A3B}"/>
                </a:ext>
              </a:extLst>
            </p:cNvPr>
            <p:cNvSpPr/>
            <p:nvPr userDrawn="1"/>
          </p:nvSpPr>
          <p:spPr>
            <a:xfrm>
              <a:off x="1812175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29" name="Rectangle 428">
              <a:extLst>
                <a:ext uri="{FF2B5EF4-FFF2-40B4-BE49-F238E27FC236}">
                  <a16:creationId xmlns:a16="http://schemas.microsoft.com/office/drawing/2014/main" id="{53AE9B1F-C415-3E9B-2DBA-49632CB07C15}"/>
                </a:ext>
              </a:extLst>
            </p:cNvPr>
            <p:cNvSpPr/>
            <p:nvPr userDrawn="1"/>
          </p:nvSpPr>
          <p:spPr>
            <a:xfrm>
              <a:off x="2061990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30" name="Rectangle 429">
              <a:extLst>
                <a:ext uri="{FF2B5EF4-FFF2-40B4-BE49-F238E27FC236}">
                  <a16:creationId xmlns:a16="http://schemas.microsoft.com/office/drawing/2014/main" id="{F4E27606-AA19-0CD0-8D9B-B591BD0EAB2C}"/>
                </a:ext>
              </a:extLst>
            </p:cNvPr>
            <p:cNvSpPr/>
            <p:nvPr userDrawn="1"/>
          </p:nvSpPr>
          <p:spPr>
            <a:xfrm>
              <a:off x="2311805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31" name="Rectangle 430">
              <a:extLst>
                <a:ext uri="{FF2B5EF4-FFF2-40B4-BE49-F238E27FC236}">
                  <a16:creationId xmlns:a16="http://schemas.microsoft.com/office/drawing/2014/main" id="{3F9949FB-826E-7FC9-9DEA-57A501502AB8}"/>
                </a:ext>
              </a:extLst>
            </p:cNvPr>
            <p:cNvSpPr/>
            <p:nvPr userDrawn="1"/>
          </p:nvSpPr>
          <p:spPr>
            <a:xfrm>
              <a:off x="2561620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32" name="Rectangle 431">
              <a:extLst>
                <a:ext uri="{FF2B5EF4-FFF2-40B4-BE49-F238E27FC236}">
                  <a16:creationId xmlns:a16="http://schemas.microsoft.com/office/drawing/2014/main" id="{28BE3A42-24D2-2EF6-FD4C-D360D48CDBC6}"/>
                </a:ext>
              </a:extLst>
            </p:cNvPr>
            <p:cNvSpPr/>
            <p:nvPr userDrawn="1"/>
          </p:nvSpPr>
          <p:spPr>
            <a:xfrm>
              <a:off x="2811435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33" name="Rectangle 432">
              <a:extLst>
                <a:ext uri="{FF2B5EF4-FFF2-40B4-BE49-F238E27FC236}">
                  <a16:creationId xmlns:a16="http://schemas.microsoft.com/office/drawing/2014/main" id="{54E68938-D091-4FB4-4957-6360D1C62A46}"/>
                </a:ext>
              </a:extLst>
            </p:cNvPr>
            <p:cNvSpPr/>
            <p:nvPr userDrawn="1"/>
          </p:nvSpPr>
          <p:spPr>
            <a:xfrm>
              <a:off x="3061250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34" name="Rectangle 433">
              <a:extLst>
                <a:ext uri="{FF2B5EF4-FFF2-40B4-BE49-F238E27FC236}">
                  <a16:creationId xmlns:a16="http://schemas.microsoft.com/office/drawing/2014/main" id="{EE853AA6-A9E7-1D8C-3ED5-D23BDA26661D}"/>
                </a:ext>
              </a:extLst>
            </p:cNvPr>
            <p:cNvSpPr/>
            <p:nvPr userDrawn="1"/>
          </p:nvSpPr>
          <p:spPr>
            <a:xfrm>
              <a:off x="3311065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35" name="Rectangle 434">
              <a:extLst>
                <a:ext uri="{FF2B5EF4-FFF2-40B4-BE49-F238E27FC236}">
                  <a16:creationId xmlns:a16="http://schemas.microsoft.com/office/drawing/2014/main" id="{31493576-5973-4F26-D0D1-DD0CB6B5F715}"/>
                </a:ext>
              </a:extLst>
            </p:cNvPr>
            <p:cNvSpPr/>
            <p:nvPr userDrawn="1"/>
          </p:nvSpPr>
          <p:spPr>
            <a:xfrm>
              <a:off x="3560880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36" name="Rectangle 435">
              <a:extLst>
                <a:ext uri="{FF2B5EF4-FFF2-40B4-BE49-F238E27FC236}">
                  <a16:creationId xmlns:a16="http://schemas.microsoft.com/office/drawing/2014/main" id="{A962831F-D2A9-A7E0-C101-CD53F37A7D9F}"/>
                </a:ext>
              </a:extLst>
            </p:cNvPr>
            <p:cNvSpPr/>
            <p:nvPr userDrawn="1"/>
          </p:nvSpPr>
          <p:spPr>
            <a:xfrm>
              <a:off x="3810695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37" name="Rectangle 436">
              <a:extLst>
                <a:ext uri="{FF2B5EF4-FFF2-40B4-BE49-F238E27FC236}">
                  <a16:creationId xmlns:a16="http://schemas.microsoft.com/office/drawing/2014/main" id="{BD405828-1563-FCD3-8369-8EDC97951C33}"/>
                </a:ext>
              </a:extLst>
            </p:cNvPr>
            <p:cNvSpPr/>
            <p:nvPr userDrawn="1"/>
          </p:nvSpPr>
          <p:spPr>
            <a:xfrm>
              <a:off x="4060510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38" name="Rectangle 437">
              <a:extLst>
                <a:ext uri="{FF2B5EF4-FFF2-40B4-BE49-F238E27FC236}">
                  <a16:creationId xmlns:a16="http://schemas.microsoft.com/office/drawing/2014/main" id="{1CA74AF3-1CB0-A7D3-1364-67D47CB0C059}"/>
                </a:ext>
              </a:extLst>
            </p:cNvPr>
            <p:cNvSpPr/>
            <p:nvPr userDrawn="1"/>
          </p:nvSpPr>
          <p:spPr>
            <a:xfrm>
              <a:off x="4310325" y="117283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39" name="Rectangle 438">
              <a:extLst>
                <a:ext uri="{FF2B5EF4-FFF2-40B4-BE49-F238E27FC236}">
                  <a16:creationId xmlns:a16="http://schemas.microsoft.com/office/drawing/2014/main" id="{79501DFA-AC2A-A566-BA36-1F3201ECC429}"/>
                </a:ext>
              </a:extLst>
            </p:cNvPr>
            <p:cNvSpPr/>
            <p:nvPr userDrawn="1"/>
          </p:nvSpPr>
          <p:spPr>
            <a:xfrm>
              <a:off x="563100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40" name="Rectangle 439">
              <a:extLst>
                <a:ext uri="{FF2B5EF4-FFF2-40B4-BE49-F238E27FC236}">
                  <a16:creationId xmlns:a16="http://schemas.microsoft.com/office/drawing/2014/main" id="{C315786D-1F3E-41D4-E274-1A388D11F1BF}"/>
                </a:ext>
              </a:extLst>
            </p:cNvPr>
            <p:cNvSpPr/>
            <p:nvPr userDrawn="1"/>
          </p:nvSpPr>
          <p:spPr>
            <a:xfrm>
              <a:off x="812915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41" name="Rectangle 440">
              <a:extLst>
                <a:ext uri="{FF2B5EF4-FFF2-40B4-BE49-F238E27FC236}">
                  <a16:creationId xmlns:a16="http://schemas.microsoft.com/office/drawing/2014/main" id="{08B07D2A-E7EB-AC1F-FB55-9992C514FB82}"/>
                </a:ext>
              </a:extLst>
            </p:cNvPr>
            <p:cNvSpPr/>
            <p:nvPr userDrawn="1"/>
          </p:nvSpPr>
          <p:spPr>
            <a:xfrm>
              <a:off x="1062730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42" name="Rectangle 441">
              <a:extLst>
                <a:ext uri="{FF2B5EF4-FFF2-40B4-BE49-F238E27FC236}">
                  <a16:creationId xmlns:a16="http://schemas.microsoft.com/office/drawing/2014/main" id="{01D36C20-48C0-F01D-37CC-7B4D4CF4A600}"/>
                </a:ext>
              </a:extLst>
            </p:cNvPr>
            <p:cNvSpPr/>
            <p:nvPr userDrawn="1"/>
          </p:nvSpPr>
          <p:spPr>
            <a:xfrm>
              <a:off x="1312545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43" name="Rectangle 442">
              <a:extLst>
                <a:ext uri="{FF2B5EF4-FFF2-40B4-BE49-F238E27FC236}">
                  <a16:creationId xmlns:a16="http://schemas.microsoft.com/office/drawing/2014/main" id="{FAE8B11A-1129-7DB6-A016-867D706120EE}"/>
                </a:ext>
              </a:extLst>
            </p:cNvPr>
            <p:cNvSpPr/>
            <p:nvPr userDrawn="1"/>
          </p:nvSpPr>
          <p:spPr>
            <a:xfrm>
              <a:off x="1562360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44" name="Rectangle 443">
              <a:extLst>
                <a:ext uri="{FF2B5EF4-FFF2-40B4-BE49-F238E27FC236}">
                  <a16:creationId xmlns:a16="http://schemas.microsoft.com/office/drawing/2014/main" id="{9758278B-1BB1-6B67-57DE-67ED30CCAAFA}"/>
                </a:ext>
              </a:extLst>
            </p:cNvPr>
            <p:cNvSpPr/>
            <p:nvPr userDrawn="1"/>
          </p:nvSpPr>
          <p:spPr>
            <a:xfrm>
              <a:off x="1812175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45" name="Rectangle 444">
              <a:extLst>
                <a:ext uri="{FF2B5EF4-FFF2-40B4-BE49-F238E27FC236}">
                  <a16:creationId xmlns:a16="http://schemas.microsoft.com/office/drawing/2014/main" id="{A2894CF5-602A-7966-196F-42F142B2D316}"/>
                </a:ext>
              </a:extLst>
            </p:cNvPr>
            <p:cNvSpPr/>
            <p:nvPr userDrawn="1"/>
          </p:nvSpPr>
          <p:spPr>
            <a:xfrm>
              <a:off x="2061990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46" name="Rectangle 445">
              <a:extLst>
                <a:ext uri="{FF2B5EF4-FFF2-40B4-BE49-F238E27FC236}">
                  <a16:creationId xmlns:a16="http://schemas.microsoft.com/office/drawing/2014/main" id="{8F38FE2E-DE2C-A238-6C33-D1ADD85C1328}"/>
                </a:ext>
              </a:extLst>
            </p:cNvPr>
            <p:cNvSpPr/>
            <p:nvPr userDrawn="1"/>
          </p:nvSpPr>
          <p:spPr>
            <a:xfrm>
              <a:off x="2311805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47" name="Rectangle 446">
              <a:extLst>
                <a:ext uri="{FF2B5EF4-FFF2-40B4-BE49-F238E27FC236}">
                  <a16:creationId xmlns:a16="http://schemas.microsoft.com/office/drawing/2014/main" id="{A31E3A42-3B67-E8F9-01D6-EFA7F1185FEB}"/>
                </a:ext>
              </a:extLst>
            </p:cNvPr>
            <p:cNvSpPr/>
            <p:nvPr userDrawn="1"/>
          </p:nvSpPr>
          <p:spPr>
            <a:xfrm>
              <a:off x="2561620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48" name="Rectangle 447">
              <a:extLst>
                <a:ext uri="{FF2B5EF4-FFF2-40B4-BE49-F238E27FC236}">
                  <a16:creationId xmlns:a16="http://schemas.microsoft.com/office/drawing/2014/main" id="{5F952FF7-8DB9-5072-8AC5-A852DA937AEF}"/>
                </a:ext>
              </a:extLst>
            </p:cNvPr>
            <p:cNvSpPr/>
            <p:nvPr userDrawn="1"/>
          </p:nvSpPr>
          <p:spPr>
            <a:xfrm>
              <a:off x="2811435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49" name="Rectangle 448">
              <a:extLst>
                <a:ext uri="{FF2B5EF4-FFF2-40B4-BE49-F238E27FC236}">
                  <a16:creationId xmlns:a16="http://schemas.microsoft.com/office/drawing/2014/main" id="{9222CC28-9413-E40F-6723-662E345B6B32}"/>
                </a:ext>
              </a:extLst>
            </p:cNvPr>
            <p:cNvSpPr/>
            <p:nvPr userDrawn="1"/>
          </p:nvSpPr>
          <p:spPr>
            <a:xfrm>
              <a:off x="3061250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50" name="Rectangle 449">
              <a:extLst>
                <a:ext uri="{FF2B5EF4-FFF2-40B4-BE49-F238E27FC236}">
                  <a16:creationId xmlns:a16="http://schemas.microsoft.com/office/drawing/2014/main" id="{A49A85F8-C87D-6C7D-CAB2-EF323F0402D8}"/>
                </a:ext>
              </a:extLst>
            </p:cNvPr>
            <p:cNvSpPr/>
            <p:nvPr userDrawn="1"/>
          </p:nvSpPr>
          <p:spPr>
            <a:xfrm>
              <a:off x="3311065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51" name="Rectangle 450">
              <a:extLst>
                <a:ext uri="{FF2B5EF4-FFF2-40B4-BE49-F238E27FC236}">
                  <a16:creationId xmlns:a16="http://schemas.microsoft.com/office/drawing/2014/main" id="{1E92B84B-95DF-5A87-CC57-87563ED011B3}"/>
                </a:ext>
              </a:extLst>
            </p:cNvPr>
            <p:cNvSpPr/>
            <p:nvPr userDrawn="1"/>
          </p:nvSpPr>
          <p:spPr>
            <a:xfrm>
              <a:off x="3560880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52" name="Rectangle 451">
              <a:extLst>
                <a:ext uri="{FF2B5EF4-FFF2-40B4-BE49-F238E27FC236}">
                  <a16:creationId xmlns:a16="http://schemas.microsoft.com/office/drawing/2014/main" id="{DF40A57C-A960-90E1-845C-76AF56A44DE6}"/>
                </a:ext>
              </a:extLst>
            </p:cNvPr>
            <p:cNvSpPr/>
            <p:nvPr userDrawn="1"/>
          </p:nvSpPr>
          <p:spPr>
            <a:xfrm>
              <a:off x="3810695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53" name="Rectangle 452">
              <a:extLst>
                <a:ext uri="{FF2B5EF4-FFF2-40B4-BE49-F238E27FC236}">
                  <a16:creationId xmlns:a16="http://schemas.microsoft.com/office/drawing/2014/main" id="{610CA5CC-5937-DE52-7F46-C0188C76C1C7}"/>
                </a:ext>
              </a:extLst>
            </p:cNvPr>
            <p:cNvSpPr/>
            <p:nvPr userDrawn="1"/>
          </p:nvSpPr>
          <p:spPr>
            <a:xfrm>
              <a:off x="4060510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54" name="Rectangle 453">
              <a:extLst>
                <a:ext uri="{FF2B5EF4-FFF2-40B4-BE49-F238E27FC236}">
                  <a16:creationId xmlns:a16="http://schemas.microsoft.com/office/drawing/2014/main" id="{AD5E48A5-ABAE-5878-32F8-E92F22734107}"/>
                </a:ext>
              </a:extLst>
            </p:cNvPr>
            <p:cNvSpPr/>
            <p:nvPr userDrawn="1"/>
          </p:nvSpPr>
          <p:spPr>
            <a:xfrm>
              <a:off x="4310325" y="135087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55" name="Rectangle 454">
              <a:extLst>
                <a:ext uri="{FF2B5EF4-FFF2-40B4-BE49-F238E27FC236}">
                  <a16:creationId xmlns:a16="http://schemas.microsoft.com/office/drawing/2014/main" id="{9F0D8F4D-263A-49F6-B9AC-71A2C5DA2CA5}"/>
                </a:ext>
              </a:extLst>
            </p:cNvPr>
            <p:cNvSpPr/>
            <p:nvPr userDrawn="1"/>
          </p:nvSpPr>
          <p:spPr>
            <a:xfrm>
              <a:off x="563100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56" name="Rectangle 455">
              <a:extLst>
                <a:ext uri="{FF2B5EF4-FFF2-40B4-BE49-F238E27FC236}">
                  <a16:creationId xmlns:a16="http://schemas.microsoft.com/office/drawing/2014/main" id="{F8EAD8AB-A4D1-413C-3A60-3A43B2BEB581}"/>
                </a:ext>
              </a:extLst>
            </p:cNvPr>
            <p:cNvSpPr/>
            <p:nvPr userDrawn="1"/>
          </p:nvSpPr>
          <p:spPr>
            <a:xfrm>
              <a:off x="812915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57" name="Rectangle 456">
              <a:extLst>
                <a:ext uri="{FF2B5EF4-FFF2-40B4-BE49-F238E27FC236}">
                  <a16:creationId xmlns:a16="http://schemas.microsoft.com/office/drawing/2014/main" id="{F3AA53DC-5B07-7AB1-ED46-09A9EA804253}"/>
                </a:ext>
              </a:extLst>
            </p:cNvPr>
            <p:cNvSpPr/>
            <p:nvPr userDrawn="1"/>
          </p:nvSpPr>
          <p:spPr>
            <a:xfrm>
              <a:off x="1062730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58" name="Rectangle 457">
              <a:extLst>
                <a:ext uri="{FF2B5EF4-FFF2-40B4-BE49-F238E27FC236}">
                  <a16:creationId xmlns:a16="http://schemas.microsoft.com/office/drawing/2014/main" id="{293CA541-B315-5D5F-9AB1-8A13E0745BA2}"/>
                </a:ext>
              </a:extLst>
            </p:cNvPr>
            <p:cNvSpPr/>
            <p:nvPr userDrawn="1"/>
          </p:nvSpPr>
          <p:spPr>
            <a:xfrm>
              <a:off x="1312545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59" name="Rectangle 458">
              <a:extLst>
                <a:ext uri="{FF2B5EF4-FFF2-40B4-BE49-F238E27FC236}">
                  <a16:creationId xmlns:a16="http://schemas.microsoft.com/office/drawing/2014/main" id="{FD2F0E0E-B790-CC3C-5C43-8242A2B4E8AF}"/>
                </a:ext>
              </a:extLst>
            </p:cNvPr>
            <p:cNvSpPr/>
            <p:nvPr userDrawn="1"/>
          </p:nvSpPr>
          <p:spPr>
            <a:xfrm>
              <a:off x="1562360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60" name="Rectangle 459">
              <a:extLst>
                <a:ext uri="{FF2B5EF4-FFF2-40B4-BE49-F238E27FC236}">
                  <a16:creationId xmlns:a16="http://schemas.microsoft.com/office/drawing/2014/main" id="{B6C44EA4-2E0E-C968-9074-FB5156053EEA}"/>
                </a:ext>
              </a:extLst>
            </p:cNvPr>
            <p:cNvSpPr/>
            <p:nvPr userDrawn="1"/>
          </p:nvSpPr>
          <p:spPr>
            <a:xfrm>
              <a:off x="1812175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61" name="Rectangle 460">
              <a:extLst>
                <a:ext uri="{FF2B5EF4-FFF2-40B4-BE49-F238E27FC236}">
                  <a16:creationId xmlns:a16="http://schemas.microsoft.com/office/drawing/2014/main" id="{368A87E0-460C-044D-C8BA-86028B160DA1}"/>
                </a:ext>
              </a:extLst>
            </p:cNvPr>
            <p:cNvSpPr/>
            <p:nvPr userDrawn="1"/>
          </p:nvSpPr>
          <p:spPr>
            <a:xfrm>
              <a:off x="2061990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62" name="Rectangle 461">
              <a:extLst>
                <a:ext uri="{FF2B5EF4-FFF2-40B4-BE49-F238E27FC236}">
                  <a16:creationId xmlns:a16="http://schemas.microsoft.com/office/drawing/2014/main" id="{DAE2AAB5-F5A2-2077-1901-F4D9E34388C3}"/>
                </a:ext>
              </a:extLst>
            </p:cNvPr>
            <p:cNvSpPr/>
            <p:nvPr userDrawn="1"/>
          </p:nvSpPr>
          <p:spPr>
            <a:xfrm>
              <a:off x="2311805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63" name="Rectangle 462">
              <a:extLst>
                <a:ext uri="{FF2B5EF4-FFF2-40B4-BE49-F238E27FC236}">
                  <a16:creationId xmlns:a16="http://schemas.microsoft.com/office/drawing/2014/main" id="{2F2A97AD-9D13-74C4-8E1E-B4EEF35B413B}"/>
                </a:ext>
              </a:extLst>
            </p:cNvPr>
            <p:cNvSpPr/>
            <p:nvPr userDrawn="1"/>
          </p:nvSpPr>
          <p:spPr>
            <a:xfrm>
              <a:off x="2561620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64" name="Rectangle 463">
              <a:extLst>
                <a:ext uri="{FF2B5EF4-FFF2-40B4-BE49-F238E27FC236}">
                  <a16:creationId xmlns:a16="http://schemas.microsoft.com/office/drawing/2014/main" id="{3AB59CD3-B407-DED5-2AAD-2610FBD03721}"/>
                </a:ext>
              </a:extLst>
            </p:cNvPr>
            <p:cNvSpPr/>
            <p:nvPr userDrawn="1"/>
          </p:nvSpPr>
          <p:spPr>
            <a:xfrm>
              <a:off x="2811435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65" name="Rectangle 464">
              <a:extLst>
                <a:ext uri="{FF2B5EF4-FFF2-40B4-BE49-F238E27FC236}">
                  <a16:creationId xmlns:a16="http://schemas.microsoft.com/office/drawing/2014/main" id="{3D7891C9-B520-6FAF-52A1-020907CCFBE2}"/>
                </a:ext>
              </a:extLst>
            </p:cNvPr>
            <p:cNvSpPr/>
            <p:nvPr userDrawn="1"/>
          </p:nvSpPr>
          <p:spPr>
            <a:xfrm>
              <a:off x="3061250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66" name="Rectangle 465">
              <a:extLst>
                <a:ext uri="{FF2B5EF4-FFF2-40B4-BE49-F238E27FC236}">
                  <a16:creationId xmlns:a16="http://schemas.microsoft.com/office/drawing/2014/main" id="{C17EE572-2DB2-CA93-063E-EDA9FE9F154D}"/>
                </a:ext>
              </a:extLst>
            </p:cNvPr>
            <p:cNvSpPr/>
            <p:nvPr userDrawn="1"/>
          </p:nvSpPr>
          <p:spPr>
            <a:xfrm>
              <a:off x="3311065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67" name="Rectangle 466">
              <a:extLst>
                <a:ext uri="{FF2B5EF4-FFF2-40B4-BE49-F238E27FC236}">
                  <a16:creationId xmlns:a16="http://schemas.microsoft.com/office/drawing/2014/main" id="{85447F9B-4BA1-DDB7-D61A-A60FCF1245D6}"/>
                </a:ext>
              </a:extLst>
            </p:cNvPr>
            <p:cNvSpPr/>
            <p:nvPr userDrawn="1"/>
          </p:nvSpPr>
          <p:spPr>
            <a:xfrm>
              <a:off x="3560880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68" name="Rectangle 467">
              <a:extLst>
                <a:ext uri="{FF2B5EF4-FFF2-40B4-BE49-F238E27FC236}">
                  <a16:creationId xmlns:a16="http://schemas.microsoft.com/office/drawing/2014/main" id="{C429872C-2977-ECB5-F1DD-B6BD5E2EF95E}"/>
                </a:ext>
              </a:extLst>
            </p:cNvPr>
            <p:cNvSpPr/>
            <p:nvPr userDrawn="1"/>
          </p:nvSpPr>
          <p:spPr>
            <a:xfrm>
              <a:off x="3810695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69" name="Rectangle 468">
              <a:extLst>
                <a:ext uri="{FF2B5EF4-FFF2-40B4-BE49-F238E27FC236}">
                  <a16:creationId xmlns:a16="http://schemas.microsoft.com/office/drawing/2014/main" id="{333A2699-E0EE-1C9B-564C-6B81D929CB5F}"/>
                </a:ext>
              </a:extLst>
            </p:cNvPr>
            <p:cNvSpPr/>
            <p:nvPr userDrawn="1"/>
          </p:nvSpPr>
          <p:spPr>
            <a:xfrm>
              <a:off x="4060510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70" name="Rectangle 469">
              <a:extLst>
                <a:ext uri="{FF2B5EF4-FFF2-40B4-BE49-F238E27FC236}">
                  <a16:creationId xmlns:a16="http://schemas.microsoft.com/office/drawing/2014/main" id="{6F5FC8D8-B3DE-56FE-B15B-050FC3118195}"/>
                </a:ext>
              </a:extLst>
            </p:cNvPr>
            <p:cNvSpPr/>
            <p:nvPr userDrawn="1"/>
          </p:nvSpPr>
          <p:spPr>
            <a:xfrm>
              <a:off x="4310325" y="152891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71" name="Rectangle 470">
              <a:extLst>
                <a:ext uri="{FF2B5EF4-FFF2-40B4-BE49-F238E27FC236}">
                  <a16:creationId xmlns:a16="http://schemas.microsoft.com/office/drawing/2014/main" id="{D2D9EA0A-3FBA-75DE-A916-C8EE372F9206}"/>
                </a:ext>
              </a:extLst>
            </p:cNvPr>
            <p:cNvSpPr/>
            <p:nvPr userDrawn="1"/>
          </p:nvSpPr>
          <p:spPr>
            <a:xfrm>
              <a:off x="563100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72" name="Rectangle 471">
              <a:extLst>
                <a:ext uri="{FF2B5EF4-FFF2-40B4-BE49-F238E27FC236}">
                  <a16:creationId xmlns:a16="http://schemas.microsoft.com/office/drawing/2014/main" id="{4447729B-C49A-6B61-B7A3-CC171F53DE27}"/>
                </a:ext>
              </a:extLst>
            </p:cNvPr>
            <p:cNvSpPr/>
            <p:nvPr userDrawn="1"/>
          </p:nvSpPr>
          <p:spPr>
            <a:xfrm>
              <a:off x="812915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73" name="Rectangle 472">
              <a:extLst>
                <a:ext uri="{FF2B5EF4-FFF2-40B4-BE49-F238E27FC236}">
                  <a16:creationId xmlns:a16="http://schemas.microsoft.com/office/drawing/2014/main" id="{E84B63FD-387C-0D4A-CED9-6F1F4844A6B6}"/>
                </a:ext>
              </a:extLst>
            </p:cNvPr>
            <p:cNvSpPr/>
            <p:nvPr userDrawn="1"/>
          </p:nvSpPr>
          <p:spPr>
            <a:xfrm>
              <a:off x="1062730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74" name="Rectangle 473">
              <a:extLst>
                <a:ext uri="{FF2B5EF4-FFF2-40B4-BE49-F238E27FC236}">
                  <a16:creationId xmlns:a16="http://schemas.microsoft.com/office/drawing/2014/main" id="{6B04B9B4-9B9B-F4CB-E91D-8D4F089BA7BB}"/>
                </a:ext>
              </a:extLst>
            </p:cNvPr>
            <p:cNvSpPr/>
            <p:nvPr userDrawn="1"/>
          </p:nvSpPr>
          <p:spPr>
            <a:xfrm>
              <a:off x="1312545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75" name="Rectangle 474">
              <a:extLst>
                <a:ext uri="{FF2B5EF4-FFF2-40B4-BE49-F238E27FC236}">
                  <a16:creationId xmlns:a16="http://schemas.microsoft.com/office/drawing/2014/main" id="{CC52278F-2F41-83EA-22F2-48BC25589924}"/>
                </a:ext>
              </a:extLst>
            </p:cNvPr>
            <p:cNvSpPr/>
            <p:nvPr userDrawn="1"/>
          </p:nvSpPr>
          <p:spPr>
            <a:xfrm>
              <a:off x="1562360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76" name="Rectangle 475">
              <a:extLst>
                <a:ext uri="{FF2B5EF4-FFF2-40B4-BE49-F238E27FC236}">
                  <a16:creationId xmlns:a16="http://schemas.microsoft.com/office/drawing/2014/main" id="{6A334C86-B25D-DC65-01BE-C62A6814BDD4}"/>
                </a:ext>
              </a:extLst>
            </p:cNvPr>
            <p:cNvSpPr/>
            <p:nvPr userDrawn="1"/>
          </p:nvSpPr>
          <p:spPr>
            <a:xfrm>
              <a:off x="1812175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77" name="Rectangle 476">
              <a:extLst>
                <a:ext uri="{FF2B5EF4-FFF2-40B4-BE49-F238E27FC236}">
                  <a16:creationId xmlns:a16="http://schemas.microsoft.com/office/drawing/2014/main" id="{5FF53DC1-16B7-9CF9-8ECF-4D4336321EA4}"/>
                </a:ext>
              </a:extLst>
            </p:cNvPr>
            <p:cNvSpPr/>
            <p:nvPr userDrawn="1"/>
          </p:nvSpPr>
          <p:spPr>
            <a:xfrm>
              <a:off x="2061990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78" name="Rectangle 477">
              <a:extLst>
                <a:ext uri="{FF2B5EF4-FFF2-40B4-BE49-F238E27FC236}">
                  <a16:creationId xmlns:a16="http://schemas.microsoft.com/office/drawing/2014/main" id="{1E0D18AF-0A87-B5EA-E7A0-C8559B37FE52}"/>
                </a:ext>
              </a:extLst>
            </p:cNvPr>
            <p:cNvSpPr/>
            <p:nvPr userDrawn="1"/>
          </p:nvSpPr>
          <p:spPr>
            <a:xfrm>
              <a:off x="2311805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79" name="Rectangle 478">
              <a:extLst>
                <a:ext uri="{FF2B5EF4-FFF2-40B4-BE49-F238E27FC236}">
                  <a16:creationId xmlns:a16="http://schemas.microsoft.com/office/drawing/2014/main" id="{E8A060DA-1FF3-7AB5-A31F-79387F98D3F6}"/>
                </a:ext>
              </a:extLst>
            </p:cNvPr>
            <p:cNvSpPr/>
            <p:nvPr userDrawn="1"/>
          </p:nvSpPr>
          <p:spPr>
            <a:xfrm>
              <a:off x="2561620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80" name="Rectangle 479">
              <a:extLst>
                <a:ext uri="{FF2B5EF4-FFF2-40B4-BE49-F238E27FC236}">
                  <a16:creationId xmlns:a16="http://schemas.microsoft.com/office/drawing/2014/main" id="{6E64D928-3E17-01B8-3E7F-1E51DD75A43C}"/>
                </a:ext>
              </a:extLst>
            </p:cNvPr>
            <p:cNvSpPr/>
            <p:nvPr userDrawn="1"/>
          </p:nvSpPr>
          <p:spPr>
            <a:xfrm>
              <a:off x="2811435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81" name="Rectangle 480">
              <a:extLst>
                <a:ext uri="{FF2B5EF4-FFF2-40B4-BE49-F238E27FC236}">
                  <a16:creationId xmlns:a16="http://schemas.microsoft.com/office/drawing/2014/main" id="{BAAF1721-67EE-9E9B-13FD-BFAE8B2FF5DF}"/>
                </a:ext>
              </a:extLst>
            </p:cNvPr>
            <p:cNvSpPr/>
            <p:nvPr userDrawn="1"/>
          </p:nvSpPr>
          <p:spPr>
            <a:xfrm>
              <a:off x="3061250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82" name="Rectangle 481">
              <a:extLst>
                <a:ext uri="{FF2B5EF4-FFF2-40B4-BE49-F238E27FC236}">
                  <a16:creationId xmlns:a16="http://schemas.microsoft.com/office/drawing/2014/main" id="{0CEEC962-B949-55DE-6263-5CE620B5F469}"/>
                </a:ext>
              </a:extLst>
            </p:cNvPr>
            <p:cNvSpPr/>
            <p:nvPr userDrawn="1"/>
          </p:nvSpPr>
          <p:spPr>
            <a:xfrm>
              <a:off x="3311065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83" name="Rectangle 482">
              <a:extLst>
                <a:ext uri="{FF2B5EF4-FFF2-40B4-BE49-F238E27FC236}">
                  <a16:creationId xmlns:a16="http://schemas.microsoft.com/office/drawing/2014/main" id="{EA164E85-4B75-F8CD-D32B-90D1F02AB198}"/>
                </a:ext>
              </a:extLst>
            </p:cNvPr>
            <p:cNvSpPr/>
            <p:nvPr userDrawn="1"/>
          </p:nvSpPr>
          <p:spPr>
            <a:xfrm>
              <a:off x="3560880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84" name="Rectangle 483">
              <a:extLst>
                <a:ext uri="{FF2B5EF4-FFF2-40B4-BE49-F238E27FC236}">
                  <a16:creationId xmlns:a16="http://schemas.microsoft.com/office/drawing/2014/main" id="{E031C1E5-1081-5AC2-9855-AB98D53E4C60}"/>
                </a:ext>
              </a:extLst>
            </p:cNvPr>
            <p:cNvSpPr/>
            <p:nvPr userDrawn="1"/>
          </p:nvSpPr>
          <p:spPr>
            <a:xfrm>
              <a:off x="3810695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85" name="Rectangle 484">
              <a:extLst>
                <a:ext uri="{FF2B5EF4-FFF2-40B4-BE49-F238E27FC236}">
                  <a16:creationId xmlns:a16="http://schemas.microsoft.com/office/drawing/2014/main" id="{76863AB4-5AB9-375A-82CF-A8E230078CC9}"/>
                </a:ext>
              </a:extLst>
            </p:cNvPr>
            <p:cNvSpPr/>
            <p:nvPr userDrawn="1"/>
          </p:nvSpPr>
          <p:spPr>
            <a:xfrm>
              <a:off x="4060510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86" name="Rectangle 485">
              <a:extLst>
                <a:ext uri="{FF2B5EF4-FFF2-40B4-BE49-F238E27FC236}">
                  <a16:creationId xmlns:a16="http://schemas.microsoft.com/office/drawing/2014/main" id="{B38E49CA-5A74-91E6-52A4-5A835E6D844D}"/>
                </a:ext>
              </a:extLst>
            </p:cNvPr>
            <p:cNvSpPr/>
            <p:nvPr userDrawn="1"/>
          </p:nvSpPr>
          <p:spPr>
            <a:xfrm>
              <a:off x="4310325" y="170695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87" name="Rectangle 486">
              <a:extLst>
                <a:ext uri="{FF2B5EF4-FFF2-40B4-BE49-F238E27FC236}">
                  <a16:creationId xmlns:a16="http://schemas.microsoft.com/office/drawing/2014/main" id="{AAB55BC7-98BC-59DE-501F-7AE14DF079FA}"/>
                </a:ext>
              </a:extLst>
            </p:cNvPr>
            <p:cNvSpPr/>
            <p:nvPr userDrawn="1"/>
          </p:nvSpPr>
          <p:spPr>
            <a:xfrm>
              <a:off x="563100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88" name="Rectangle 487">
              <a:extLst>
                <a:ext uri="{FF2B5EF4-FFF2-40B4-BE49-F238E27FC236}">
                  <a16:creationId xmlns:a16="http://schemas.microsoft.com/office/drawing/2014/main" id="{997D0882-185C-4518-228A-B105A924A282}"/>
                </a:ext>
              </a:extLst>
            </p:cNvPr>
            <p:cNvSpPr/>
            <p:nvPr userDrawn="1"/>
          </p:nvSpPr>
          <p:spPr>
            <a:xfrm>
              <a:off x="812915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89" name="Rectangle 488">
              <a:extLst>
                <a:ext uri="{FF2B5EF4-FFF2-40B4-BE49-F238E27FC236}">
                  <a16:creationId xmlns:a16="http://schemas.microsoft.com/office/drawing/2014/main" id="{D2DCF486-F8C2-088E-38DF-4DFBA6499E1A}"/>
                </a:ext>
              </a:extLst>
            </p:cNvPr>
            <p:cNvSpPr/>
            <p:nvPr userDrawn="1"/>
          </p:nvSpPr>
          <p:spPr>
            <a:xfrm>
              <a:off x="1062730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90" name="Rectangle 489">
              <a:extLst>
                <a:ext uri="{FF2B5EF4-FFF2-40B4-BE49-F238E27FC236}">
                  <a16:creationId xmlns:a16="http://schemas.microsoft.com/office/drawing/2014/main" id="{122884A8-3649-5AFD-739C-7A83C8D5688A}"/>
                </a:ext>
              </a:extLst>
            </p:cNvPr>
            <p:cNvSpPr/>
            <p:nvPr userDrawn="1"/>
          </p:nvSpPr>
          <p:spPr>
            <a:xfrm>
              <a:off x="1312545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91" name="Rectangle 490">
              <a:extLst>
                <a:ext uri="{FF2B5EF4-FFF2-40B4-BE49-F238E27FC236}">
                  <a16:creationId xmlns:a16="http://schemas.microsoft.com/office/drawing/2014/main" id="{39E31FEA-2248-4274-06C1-52AA75AD1B80}"/>
                </a:ext>
              </a:extLst>
            </p:cNvPr>
            <p:cNvSpPr/>
            <p:nvPr userDrawn="1"/>
          </p:nvSpPr>
          <p:spPr>
            <a:xfrm>
              <a:off x="1562360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92" name="Rectangle 491">
              <a:extLst>
                <a:ext uri="{FF2B5EF4-FFF2-40B4-BE49-F238E27FC236}">
                  <a16:creationId xmlns:a16="http://schemas.microsoft.com/office/drawing/2014/main" id="{FC8A4513-E841-1F64-9837-8AD05D5957FE}"/>
                </a:ext>
              </a:extLst>
            </p:cNvPr>
            <p:cNvSpPr/>
            <p:nvPr userDrawn="1"/>
          </p:nvSpPr>
          <p:spPr>
            <a:xfrm>
              <a:off x="1812175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93" name="Rectangle 492">
              <a:extLst>
                <a:ext uri="{FF2B5EF4-FFF2-40B4-BE49-F238E27FC236}">
                  <a16:creationId xmlns:a16="http://schemas.microsoft.com/office/drawing/2014/main" id="{EC296B05-086E-AAB1-A503-9D29B98DCD88}"/>
                </a:ext>
              </a:extLst>
            </p:cNvPr>
            <p:cNvSpPr/>
            <p:nvPr userDrawn="1"/>
          </p:nvSpPr>
          <p:spPr>
            <a:xfrm>
              <a:off x="2061990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94" name="Rectangle 493">
              <a:extLst>
                <a:ext uri="{FF2B5EF4-FFF2-40B4-BE49-F238E27FC236}">
                  <a16:creationId xmlns:a16="http://schemas.microsoft.com/office/drawing/2014/main" id="{FDE4E95F-79BE-6704-808A-79B60716F37B}"/>
                </a:ext>
              </a:extLst>
            </p:cNvPr>
            <p:cNvSpPr/>
            <p:nvPr userDrawn="1"/>
          </p:nvSpPr>
          <p:spPr>
            <a:xfrm>
              <a:off x="2311805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95" name="Rectangle 494">
              <a:extLst>
                <a:ext uri="{FF2B5EF4-FFF2-40B4-BE49-F238E27FC236}">
                  <a16:creationId xmlns:a16="http://schemas.microsoft.com/office/drawing/2014/main" id="{9F2AC3E1-6BF7-2705-DA0D-AB12E407BF6C}"/>
                </a:ext>
              </a:extLst>
            </p:cNvPr>
            <p:cNvSpPr/>
            <p:nvPr userDrawn="1"/>
          </p:nvSpPr>
          <p:spPr>
            <a:xfrm>
              <a:off x="2561620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96" name="Rectangle 495">
              <a:extLst>
                <a:ext uri="{FF2B5EF4-FFF2-40B4-BE49-F238E27FC236}">
                  <a16:creationId xmlns:a16="http://schemas.microsoft.com/office/drawing/2014/main" id="{320C4A94-968F-B94E-4D54-48C226655B80}"/>
                </a:ext>
              </a:extLst>
            </p:cNvPr>
            <p:cNvSpPr/>
            <p:nvPr userDrawn="1"/>
          </p:nvSpPr>
          <p:spPr>
            <a:xfrm>
              <a:off x="2811435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97" name="Rectangle 496">
              <a:extLst>
                <a:ext uri="{FF2B5EF4-FFF2-40B4-BE49-F238E27FC236}">
                  <a16:creationId xmlns:a16="http://schemas.microsoft.com/office/drawing/2014/main" id="{C424D106-6301-4149-5C00-43B1B1064327}"/>
                </a:ext>
              </a:extLst>
            </p:cNvPr>
            <p:cNvSpPr/>
            <p:nvPr userDrawn="1"/>
          </p:nvSpPr>
          <p:spPr>
            <a:xfrm>
              <a:off x="3061250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98" name="Rectangle 497">
              <a:extLst>
                <a:ext uri="{FF2B5EF4-FFF2-40B4-BE49-F238E27FC236}">
                  <a16:creationId xmlns:a16="http://schemas.microsoft.com/office/drawing/2014/main" id="{0ECFAD15-6E97-FD05-3D9D-8159B69AA6D5}"/>
                </a:ext>
              </a:extLst>
            </p:cNvPr>
            <p:cNvSpPr/>
            <p:nvPr userDrawn="1"/>
          </p:nvSpPr>
          <p:spPr>
            <a:xfrm>
              <a:off x="3311065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99" name="Rectangle 498">
              <a:extLst>
                <a:ext uri="{FF2B5EF4-FFF2-40B4-BE49-F238E27FC236}">
                  <a16:creationId xmlns:a16="http://schemas.microsoft.com/office/drawing/2014/main" id="{DCEFB568-6AC3-0B93-337E-A2BC8F8A4069}"/>
                </a:ext>
              </a:extLst>
            </p:cNvPr>
            <p:cNvSpPr/>
            <p:nvPr userDrawn="1"/>
          </p:nvSpPr>
          <p:spPr>
            <a:xfrm>
              <a:off x="3560880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00" name="Rectangle 499">
              <a:extLst>
                <a:ext uri="{FF2B5EF4-FFF2-40B4-BE49-F238E27FC236}">
                  <a16:creationId xmlns:a16="http://schemas.microsoft.com/office/drawing/2014/main" id="{655AF8F4-B962-9C3F-7DA2-EF6891DDE80D}"/>
                </a:ext>
              </a:extLst>
            </p:cNvPr>
            <p:cNvSpPr/>
            <p:nvPr userDrawn="1"/>
          </p:nvSpPr>
          <p:spPr>
            <a:xfrm>
              <a:off x="3810695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01" name="Rectangle 500">
              <a:extLst>
                <a:ext uri="{FF2B5EF4-FFF2-40B4-BE49-F238E27FC236}">
                  <a16:creationId xmlns:a16="http://schemas.microsoft.com/office/drawing/2014/main" id="{96857388-6AF4-B43A-939F-1E79AC1864F4}"/>
                </a:ext>
              </a:extLst>
            </p:cNvPr>
            <p:cNvSpPr/>
            <p:nvPr userDrawn="1"/>
          </p:nvSpPr>
          <p:spPr>
            <a:xfrm>
              <a:off x="4060510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02" name="Rectangle 501">
              <a:extLst>
                <a:ext uri="{FF2B5EF4-FFF2-40B4-BE49-F238E27FC236}">
                  <a16:creationId xmlns:a16="http://schemas.microsoft.com/office/drawing/2014/main" id="{70AF5534-308F-547F-E273-E6C1F3692101}"/>
                </a:ext>
              </a:extLst>
            </p:cNvPr>
            <p:cNvSpPr/>
            <p:nvPr userDrawn="1"/>
          </p:nvSpPr>
          <p:spPr>
            <a:xfrm>
              <a:off x="4310325" y="188499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03" name="Rectangle 502">
              <a:extLst>
                <a:ext uri="{FF2B5EF4-FFF2-40B4-BE49-F238E27FC236}">
                  <a16:creationId xmlns:a16="http://schemas.microsoft.com/office/drawing/2014/main" id="{73F31FC8-483A-9237-1479-B778DDE35690}"/>
                </a:ext>
              </a:extLst>
            </p:cNvPr>
            <p:cNvSpPr/>
            <p:nvPr userDrawn="1"/>
          </p:nvSpPr>
          <p:spPr>
            <a:xfrm>
              <a:off x="563100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04" name="Rectangle 503">
              <a:extLst>
                <a:ext uri="{FF2B5EF4-FFF2-40B4-BE49-F238E27FC236}">
                  <a16:creationId xmlns:a16="http://schemas.microsoft.com/office/drawing/2014/main" id="{31D08766-C4BF-1833-ACCB-97A03AC657DF}"/>
                </a:ext>
              </a:extLst>
            </p:cNvPr>
            <p:cNvSpPr/>
            <p:nvPr userDrawn="1"/>
          </p:nvSpPr>
          <p:spPr>
            <a:xfrm>
              <a:off x="812915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05" name="Rectangle 504">
              <a:extLst>
                <a:ext uri="{FF2B5EF4-FFF2-40B4-BE49-F238E27FC236}">
                  <a16:creationId xmlns:a16="http://schemas.microsoft.com/office/drawing/2014/main" id="{3F697741-1917-6BA6-F0E1-20C657BE1401}"/>
                </a:ext>
              </a:extLst>
            </p:cNvPr>
            <p:cNvSpPr/>
            <p:nvPr userDrawn="1"/>
          </p:nvSpPr>
          <p:spPr>
            <a:xfrm>
              <a:off x="1062730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06" name="Rectangle 505">
              <a:extLst>
                <a:ext uri="{FF2B5EF4-FFF2-40B4-BE49-F238E27FC236}">
                  <a16:creationId xmlns:a16="http://schemas.microsoft.com/office/drawing/2014/main" id="{14658BCE-657F-3461-B9CC-C84023BEC589}"/>
                </a:ext>
              </a:extLst>
            </p:cNvPr>
            <p:cNvSpPr/>
            <p:nvPr userDrawn="1"/>
          </p:nvSpPr>
          <p:spPr>
            <a:xfrm>
              <a:off x="1312545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07" name="Rectangle 506">
              <a:extLst>
                <a:ext uri="{FF2B5EF4-FFF2-40B4-BE49-F238E27FC236}">
                  <a16:creationId xmlns:a16="http://schemas.microsoft.com/office/drawing/2014/main" id="{E81F3A7A-45BE-4FB9-AB00-3C1710F6C57C}"/>
                </a:ext>
              </a:extLst>
            </p:cNvPr>
            <p:cNvSpPr/>
            <p:nvPr userDrawn="1"/>
          </p:nvSpPr>
          <p:spPr>
            <a:xfrm>
              <a:off x="1562360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08" name="Rectangle 507">
              <a:extLst>
                <a:ext uri="{FF2B5EF4-FFF2-40B4-BE49-F238E27FC236}">
                  <a16:creationId xmlns:a16="http://schemas.microsoft.com/office/drawing/2014/main" id="{BED974C5-9BD4-3E15-4BEE-98B3F2594B94}"/>
                </a:ext>
              </a:extLst>
            </p:cNvPr>
            <p:cNvSpPr/>
            <p:nvPr userDrawn="1"/>
          </p:nvSpPr>
          <p:spPr>
            <a:xfrm>
              <a:off x="1812175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09" name="Rectangle 508">
              <a:extLst>
                <a:ext uri="{FF2B5EF4-FFF2-40B4-BE49-F238E27FC236}">
                  <a16:creationId xmlns:a16="http://schemas.microsoft.com/office/drawing/2014/main" id="{F386FC1C-7709-F822-9DF8-5991B73BB681}"/>
                </a:ext>
              </a:extLst>
            </p:cNvPr>
            <p:cNvSpPr/>
            <p:nvPr userDrawn="1"/>
          </p:nvSpPr>
          <p:spPr>
            <a:xfrm>
              <a:off x="2061990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10" name="Rectangle 509">
              <a:extLst>
                <a:ext uri="{FF2B5EF4-FFF2-40B4-BE49-F238E27FC236}">
                  <a16:creationId xmlns:a16="http://schemas.microsoft.com/office/drawing/2014/main" id="{A4BE1ACA-C01C-9444-959A-3215152E2B01}"/>
                </a:ext>
              </a:extLst>
            </p:cNvPr>
            <p:cNvSpPr/>
            <p:nvPr userDrawn="1"/>
          </p:nvSpPr>
          <p:spPr>
            <a:xfrm>
              <a:off x="2311805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11" name="Rectangle 510">
              <a:extLst>
                <a:ext uri="{FF2B5EF4-FFF2-40B4-BE49-F238E27FC236}">
                  <a16:creationId xmlns:a16="http://schemas.microsoft.com/office/drawing/2014/main" id="{B9E3CC5A-BF68-622C-72B4-8EE29FAD6C2F}"/>
                </a:ext>
              </a:extLst>
            </p:cNvPr>
            <p:cNvSpPr/>
            <p:nvPr userDrawn="1"/>
          </p:nvSpPr>
          <p:spPr>
            <a:xfrm>
              <a:off x="2561620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12" name="Rectangle 511">
              <a:extLst>
                <a:ext uri="{FF2B5EF4-FFF2-40B4-BE49-F238E27FC236}">
                  <a16:creationId xmlns:a16="http://schemas.microsoft.com/office/drawing/2014/main" id="{5E33EA9A-D4E1-3C13-72AC-BD43E8085ACA}"/>
                </a:ext>
              </a:extLst>
            </p:cNvPr>
            <p:cNvSpPr/>
            <p:nvPr userDrawn="1"/>
          </p:nvSpPr>
          <p:spPr>
            <a:xfrm>
              <a:off x="2811435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13" name="Rectangle 512">
              <a:extLst>
                <a:ext uri="{FF2B5EF4-FFF2-40B4-BE49-F238E27FC236}">
                  <a16:creationId xmlns:a16="http://schemas.microsoft.com/office/drawing/2014/main" id="{2138391D-592F-C385-5A8A-3F4D388E81E6}"/>
                </a:ext>
              </a:extLst>
            </p:cNvPr>
            <p:cNvSpPr/>
            <p:nvPr userDrawn="1"/>
          </p:nvSpPr>
          <p:spPr>
            <a:xfrm>
              <a:off x="3061250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14" name="Rectangle 513">
              <a:extLst>
                <a:ext uri="{FF2B5EF4-FFF2-40B4-BE49-F238E27FC236}">
                  <a16:creationId xmlns:a16="http://schemas.microsoft.com/office/drawing/2014/main" id="{A6998846-F816-ECD5-803F-42B83918BD87}"/>
                </a:ext>
              </a:extLst>
            </p:cNvPr>
            <p:cNvSpPr/>
            <p:nvPr userDrawn="1"/>
          </p:nvSpPr>
          <p:spPr>
            <a:xfrm>
              <a:off x="3311065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15" name="Rectangle 514">
              <a:extLst>
                <a:ext uri="{FF2B5EF4-FFF2-40B4-BE49-F238E27FC236}">
                  <a16:creationId xmlns:a16="http://schemas.microsoft.com/office/drawing/2014/main" id="{F41D76E9-E0D9-B864-52EF-968CC710A27A}"/>
                </a:ext>
              </a:extLst>
            </p:cNvPr>
            <p:cNvSpPr/>
            <p:nvPr userDrawn="1"/>
          </p:nvSpPr>
          <p:spPr>
            <a:xfrm>
              <a:off x="3560880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16" name="Rectangle 515">
              <a:extLst>
                <a:ext uri="{FF2B5EF4-FFF2-40B4-BE49-F238E27FC236}">
                  <a16:creationId xmlns:a16="http://schemas.microsoft.com/office/drawing/2014/main" id="{2A5DECE8-6F1C-698B-5634-961AFD3106A1}"/>
                </a:ext>
              </a:extLst>
            </p:cNvPr>
            <p:cNvSpPr/>
            <p:nvPr userDrawn="1"/>
          </p:nvSpPr>
          <p:spPr>
            <a:xfrm>
              <a:off x="3810695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17" name="Rectangle 516">
              <a:extLst>
                <a:ext uri="{FF2B5EF4-FFF2-40B4-BE49-F238E27FC236}">
                  <a16:creationId xmlns:a16="http://schemas.microsoft.com/office/drawing/2014/main" id="{B27B9242-D332-5EA6-850B-2B22CBFBBE37}"/>
                </a:ext>
              </a:extLst>
            </p:cNvPr>
            <p:cNvSpPr/>
            <p:nvPr userDrawn="1"/>
          </p:nvSpPr>
          <p:spPr>
            <a:xfrm>
              <a:off x="4060510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18" name="Rectangle 517">
              <a:extLst>
                <a:ext uri="{FF2B5EF4-FFF2-40B4-BE49-F238E27FC236}">
                  <a16:creationId xmlns:a16="http://schemas.microsoft.com/office/drawing/2014/main" id="{0290CC40-DCDB-2A15-DFC2-B55D6C248F96}"/>
                </a:ext>
              </a:extLst>
            </p:cNvPr>
            <p:cNvSpPr/>
            <p:nvPr userDrawn="1"/>
          </p:nvSpPr>
          <p:spPr>
            <a:xfrm>
              <a:off x="4310325" y="206302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19" name="Rectangle 518">
              <a:extLst>
                <a:ext uri="{FF2B5EF4-FFF2-40B4-BE49-F238E27FC236}">
                  <a16:creationId xmlns:a16="http://schemas.microsoft.com/office/drawing/2014/main" id="{91010AF0-97B4-9517-6329-43E99CDCBBBC}"/>
                </a:ext>
              </a:extLst>
            </p:cNvPr>
            <p:cNvSpPr/>
            <p:nvPr userDrawn="1"/>
          </p:nvSpPr>
          <p:spPr>
            <a:xfrm>
              <a:off x="563100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20" name="Rectangle 519">
              <a:extLst>
                <a:ext uri="{FF2B5EF4-FFF2-40B4-BE49-F238E27FC236}">
                  <a16:creationId xmlns:a16="http://schemas.microsoft.com/office/drawing/2014/main" id="{7BC85364-5427-0EE3-66E5-42C59C3F95D4}"/>
                </a:ext>
              </a:extLst>
            </p:cNvPr>
            <p:cNvSpPr/>
            <p:nvPr userDrawn="1"/>
          </p:nvSpPr>
          <p:spPr>
            <a:xfrm>
              <a:off x="812915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21" name="Rectangle 520">
              <a:extLst>
                <a:ext uri="{FF2B5EF4-FFF2-40B4-BE49-F238E27FC236}">
                  <a16:creationId xmlns:a16="http://schemas.microsoft.com/office/drawing/2014/main" id="{40217C27-8DE3-E8F6-118C-ACE72DCF39B6}"/>
                </a:ext>
              </a:extLst>
            </p:cNvPr>
            <p:cNvSpPr/>
            <p:nvPr userDrawn="1"/>
          </p:nvSpPr>
          <p:spPr>
            <a:xfrm>
              <a:off x="1062730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22" name="Rectangle 521">
              <a:extLst>
                <a:ext uri="{FF2B5EF4-FFF2-40B4-BE49-F238E27FC236}">
                  <a16:creationId xmlns:a16="http://schemas.microsoft.com/office/drawing/2014/main" id="{F7496E36-7614-6090-3002-5ECCC776C02F}"/>
                </a:ext>
              </a:extLst>
            </p:cNvPr>
            <p:cNvSpPr/>
            <p:nvPr userDrawn="1"/>
          </p:nvSpPr>
          <p:spPr>
            <a:xfrm>
              <a:off x="1312545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23" name="Rectangle 522">
              <a:extLst>
                <a:ext uri="{FF2B5EF4-FFF2-40B4-BE49-F238E27FC236}">
                  <a16:creationId xmlns:a16="http://schemas.microsoft.com/office/drawing/2014/main" id="{C611469F-AA7C-FD9E-CBB6-6908AB98A5C8}"/>
                </a:ext>
              </a:extLst>
            </p:cNvPr>
            <p:cNvSpPr/>
            <p:nvPr userDrawn="1"/>
          </p:nvSpPr>
          <p:spPr>
            <a:xfrm>
              <a:off x="1562360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24" name="Rectangle 523">
              <a:extLst>
                <a:ext uri="{FF2B5EF4-FFF2-40B4-BE49-F238E27FC236}">
                  <a16:creationId xmlns:a16="http://schemas.microsoft.com/office/drawing/2014/main" id="{FBEB038F-0BD0-6333-BC64-68DA290CC4A8}"/>
                </a:ext>
              </a:extLst>
            </p:cNvPr>
            <p:cNvSpPr/>
            <p:nvPr userDrawn="1"/>
          </p:nvSpPr>
          <p:spPr>
            <a:xfrm>
              <a:off x="1812175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25" name="Rectangle 524">
              <a:extLst>
                <a:ext uri="{FF2B5EF4-FFF2-40B4-BE49-F238E27FC236}">
                  <a16:creationId xmlns:a16="http://schemas.microsoft.com/office/drawing/2014/main" id="{953F57F8-5427-8845-2A1D-8335AEE94ED8}"/>
                </a:ext>
              </a:extLst>
            </p:cNvPr>
            <p:cNvSpPr/>
            <p:nvPr userDrawn="1"/>
          </p:nvSpPr>
          <p:spPr>
            <a:xfrm>
              <a:off x="2061990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26" name="Rectangle 525">
              <a:extLst>
                <a:ext uri="{FF2B5EF4-FFF2-40B4-BE49-F238E27FC236}">
                  <a16:creationId xmlns:a16="http://schemas.microsoft.com/office/drawing/2014/main" id="{E5AB3EA3-F84C-54EE-5DC0-DD5D73BF13CF}"/>
                </a:ext>
              </a:extLst>
            </p:cNvPr>
            <p:cNvSpPr/>
            <p:nvPr userDrawn="1"/>
          </p:nvSpPr>
          <p:spPr>
            <a:xfrm>
              <a:off x="2311805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27" name="Rectangle 526">
              <a:extLst>
                <a:ext uri="{FF2B5EF4-FFF2-40B4-BE49-F238E27FC236}">
                  <a16:creationId xmlns:a16="http://schemas.microsoft.com/office/drawing/2014/main" id="{55E3CFBD-BBA2-D65F-0797-9C195C3592A1}"/>
                </a:ext>
              </a:extLst>
            </p:cNvPr>
            <p:cNvSpPr/>
            <p:nvPr userDrawn="1"/>
          </p:nvSpPr>
          <p:spPr>
            <a:xfrm>
              <a:off x="2561620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28" name="Rectangle 527">
              <a:extLst>
                <a:ext uri="{FF2B5EF4-FFF2-40B4-BE49-F238E27FC236}">
                  <a16:creationId xmlns:a16="http://schemas.microsoft.com/office/drawing/2014/main" id="{6D2907C3-A78F-2DD4-ECC2-CF033B57D393}"/>
                </a:ext>
              </a:extLst>
            </p:cNvPr>
            <p:cNvSpPr/>
            <p:nvPr userDrawn="1"/>
          </p:nvSpPr>
          <p:spPr>
            <a:xfrm>
              <a:off x="2811435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29" name="Rectangle 528">
              <a:extLst>
                <a:ext uri="{FF2B5EF4-FFF2-40B4-BE49-F238E27FC236}">
                  <a16:creationId xmlns:a16="http://schemas.microsoft.com/office/drawing/2014/main" id="{20B0CDD2-FBA2-F60A-905F-9AD742A8E7B6}"/>
                </a:ext>
              </a:extLst>
            </p:cNvPr>
            <p:cNvSpPr/>
            <p:nvPr userDrawn="1"/>
          </p:nvSpPr>
          <p:spPr>
            <a:xfrm>
              <a:off x="3061250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0" name="Rectangle 529">
              <a:extLst>
                <a:ext uri="{FF2B5EF4-FFF2-40B4-BE49-F238E27FC236}">
                  <a16:creationId xmlns:a16="http://schemas.microsoft.com/office/drawing/2014/main" id="{70580890-01BD-43DB-B911-B4CFDE2E7BA5}"/>
                </a:ext>
              </a:extLst>
            </p:cNvPr>
            <p:cNvSpPr/>
            <p:nvPr userDrawn="1"/>
          </p:nvSpPr>
          <p:spPr>
            <a:xfrm>
              <a:off x="3311065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1" name="Rectangle 530">
              <a:extLst>
                <a:ext uri="{FF2B5EF4-FFF2-40B4-BE49-F238E27FC236}">
                  <a16:creationId xmlns:a16="http://schemas.microsoft.com/office/drawing/2014/main" id="{66037A85-F059-E1C1-7062-F62412971AE4}"/>
                </a:ext>
              </a:extLst>
            </p:cNvPr>
            <p:cNvSpPr/>
            <p:nvPr userDrawn="1"/>
          </p:nvSpPr>
          <p:spPr>
            <a:xfrm>
              <a:off x="3560880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2" name="Rectangle 531">
              <a:extLst>
                <a:ext uri="{FF2B5EF4-FFF2-40B4-BE49-F238E27FC236}">
                  <a16:creationId xmlns:a16="http://schemas.microsoft.com/office/drawing/2014/main" id="{2730D36E-73BC-70B6-FC85-B33AF4D509D8}"/>
                </a:ext>
              </a:extLst>
            </p:cNvPr>
            <p:cNvSpPr/>
            <p:nvPr userDrawn="1"/>
          </p:nvSpPr>
          <p:spPr>
            <a:xfrm>
              <a:off x="3810695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3" name="Rectangle 532">
              <a:extLst>
                <a:ext uri="{FF2B5EF4-FFF2-40B4-BE49-F238E27FC236}">
                  <a16:creationId xmlns:a16="http://schemas.microsoft.com/office/drawing/2014/main" id="{65DB605D-F15A-99BB-3596-0B0D17C84789}"/>
                </a:ext>
              </a:extLst>
            </p:cNvPr>
            <p:cNvSpPr/>
            <p:nvPr userDrawn="1"/>
          </p:nvSpPr>
          <p:spPr>
            <a:xfrm>
              <a:off x="4060510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4" name="Rectangle 533">
              <a:extLst>
                <a:ext uri="{FF2B5EF4-FFF2-40B4-BE49-F238E27FC236}">
                  <a16:creationId xmlns:a16="http://schemas.microsoft.com/office/drawing/2014/main" id="{3BAF7FE8-93AE-98CB-023A-846BD8A565E6}"/>
                </a:ext>
              </a:extLst>
            </p:cNvPr>
            <p:cNvSpPr/>
            <p:nvPr userDrawn="1"/>
          </p:nvSpPr>
          <p:spPr>
            <a:xfrm>
              <a:off x="4310325" y="224106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5" name="Rectangle 534">
              <a:extLst>
                <a:ext uri="{FF2B5EF4-FFF2-40B4-BE49-F238E27FC236}">
                  <a16:creationId xmlns:a16="http://schemas.microsoft.com/office/drawing/2014/main" id="{8AD75E48-52B0-498B-8F65-77E688A3EC22}"/>
                </a:ext>
              </a:extLst>
            </p:cNvPr>
            <p:cNvSpPr/>
            <p:nvPr userDrawn="1"/>
          </p:nvSpPr>
          <p:spPr>
            <a:xfrm>
              <a:off x="563100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6" name="Rectangle 535">
              <a:extLst>
                <a:ext uri="{FF2B5EF4-FFF2-40B4-BE49-F238E27FC236}">
                  <a16:creationId xmlns:a16="http://schemas.microsoft.com/office/drawing/2014/main" id="{5BF59424-F7B8-C363-462B-5F43BE8DEFA3}"/>
                </a:ext>
              </a:extLst>
            </p:cNvPr>
            <p:cNvSpPr/>
            <p:nvPr userDrawn="1"/>
          </p:nvSpPr>
          <p:spPr>
            <a:xfrm>
              <a:off x="812915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7" name="Rectangle 536">
              <a:extLst>
                <a:ext uri="{FF2B5EF4-FFF2-40B4-BE49-F238E27FC236}">
                  <a16:creationId xmlns:a16="http://schemas.microsoft.com/office/drawing/2014/main" id="{F246E63A-943D-C370-3B81-C510F3398F80}"/>
                </a:ext>
              </a:extLst>
            </p:cNvPr>
            <p:cNvSpPr/>
            <p:nvPr userDrawn="1"/>
          </p:nvSpPr>
          <p:spPr>
            <a:xfrm>
              <a:off x="1062730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8" name="Rectangle 537">
              <a:extLst>
                <a:ext uri="{FF2B5EF4-FFF2-40B4-BE49-F238E27FC236}">
                  <a16:creationId xmlns:a16="http://schemas.microsoft.com/office/drawing/2014/main" id="{AC7B3B23-90AF-710D-BC5F-DCE804857CBE}"/>
                </a:ext>
              </a:extLst>
            </p:cNvPr>
            <p:cNvSpPr/>
            <p:nvPr userDrawn="1"/>
          </p:nvSpPr>
          <p:spPr>
            <a:xfrm>
              <a:off x="1312545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9" name="Rectangle 538">
              <a:extLst>
                <a:ext uri="{FF2B5EF4-FFF2-40B4-BE49-F238E27FC236}">
                  <a16:creationId xmlns:a16="http://schemas.microsoft.com/office/drawing/2014/main" id="{B8877D5D-8108-C57F-EBED-DD74B178CF9F}"/>
                </a:ext>
              </a:extLst>
            </p:cNvPr>
            <p:cNvSpPr/>
            <p:nvPr userDrawn="1"/>
          </p:nvSpPr>
          <p:spPr>
            <a:xfrm>
              <a:off x="1562360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0" name="Rectangle 539">
              <a:extLst>
                <a:ext uri="{FF2B5EF4-FFF2-40B4-BE49-F238E27FC236}">
                  <a16:creationId xmlns:a16="http://schemas.microsoft.com/office/drawing/2014/main" id="{ACDD8337-A7D6-171E-2525-C633BBE678C5}"/>
                </a:ext>
              </a:extLst>
            </p:cNvPr>
            <p:cNvSpPr/>
            <p:nvPr userDrawn="1"/>
          </p:nvSpPr>
          <p:spPr>
            <a:xfrm>
              <a:off x="1812175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1" name="Rectangle 540">
              <a:extLst>
                <a:ext uri="{FF2B5EF4-FFF2-40B4-BE49-F238E27FC236}">
                  <a16:creationId xmlns:a16="http://schemas.microsoft.com/office/drawing/2014/main" id="{010833B1-1EDB-7696-B561-74F28F88069C}"/>
                </a:ext>
              </a:extLst>
            </p:cNvPr>
            <p:cNvSpPr/>
            <p:nvPr userDrawn="1"/>
          </p:nvSpPr>
          <p:spPr>
            <a:xfrm>
              <a:off x="2061990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2" name="Rectangle 541">
              <a:extLst>
                <a:ext uri="{FF2B5EF4-FFF2-40B4-BE49-F238E27FC236}">
                  <a16:creationId xmlns:a16="http://schemas.microsoft.com/office/drawing/2014/main" id="{7D63ED93-4CDB-87CE-FDAC-E205C086A148}"/>
                </a:ext>
              </a:extLst>
            </p:cNvPr>
            <p:cNvSpPr/>
            <p:nvPr userDrawn="1"/>
          </p:nvSpPr>
          <p:spPr>
            <a:xfrm>
              <a:off x="2311805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3" name="Rectangle 542">
              <a:extLst>
                <a:ext uri="{FF2B5EF4-FFF2-40B4-BE49-F238E27FC236}">
                  <a16:creationId xmlns:a16="http://schemas.microsoft.com/office/drawing/2014/main" id="{C8ADF605-AEBA-E495-D1A2-49C7A67ABE39}"/>
                </a:ext>
              </a:extLst>
            </p:cNvPr>
            <p:cNvSpPr/>
            <p:nvPr userDrawn="1"/>
          </p:nvSpPr>
          <p:spPr>
            <a:xfrm>
              <a:off x="2561620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4" name="Rectangle 543">
              <a:extLst>
                <a:ext uri="{FF2B5EF4-FFF2-40B4-BE49-F238E27FC236}">
                  <a16:creationId xmlns:a16="http://schemas.microsoft.com/office/drawing/2014/main" id="{326CC359-A7C5-EB1E-2C17-FFA10FAAED64}"/>
                </a:ext>
              </a:extLst>
            </p:cNvPr>
            <p:cNvSpPr/>
            <p:nvPr userDrawn="1"/>
          </p:nvSpPr>
          <p:spPr>
            <a:xfrm>
              <a:off x="2811435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5" name="Rectangle 544">
              <a:extLst>
                <a:ext uri="{FF2B5EF4-FFF2-40B4-BE49-F238E27FC236}">
                  <a16:creationId xmlns:a16="http://schemas.microsoft.com/office/drawing/2014/main" id="{B489383A-7FD1-D772-D68B-61C46ABCCF65}"/>
                </a:ext>
              </a:extLst>
            </p:cNvPr>
            <p:cNvSpPr/>
            <p:nvPr userDrawn="1"/>
          </p:nvSpPr>
          <p:spPr>
            <a:xfrm>
              <a:off x="3061250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6" name="Rectangle 545">
              <a:extLst>
                <a:ext uri="{FF2B5EF4-FFF2-40B4-BE49-F238E27FC236}">
                  <a16:creationId xmlns:a16="http://schemas.microsoft.com/office/drawing/2014/main" id="{8FCE8598-3931-F4A5-F49D-157922C58D77}"/>
                </a:ext>
              </a:extLst>
            </p:cNvPr>
            <p:cNvSpPr/>
            <p:nvPr userDrawn="1"/>
          </p:nvSpPr>
          <p:spPr>
            <a:xfrm>
              <a:off x="3311065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7" name="Rectangle 546">
              <a:extLst>
                <a:ext uri="{FF2B5EF4-FFF2-40B4-BE49-F238E27FC236}">
                  <a16:creationId xmlns:a16="http://schemas.microsoft.com/office/drawing/2014/main" id="{DB9ECA12-142C-5EE1-8AF4-F7C97BD9E84B}"/>
                </a:ext>
              </a:extLst>
            </p:cNvPr>
            <p:cNvSpPr/>
            <p:nvPr userDrawn="1"/>
          </p:nvSpPr>
          <p:spPr>
            <a:xfrm>
              <a:off x="3560880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8" name="Rectangle 547">
              <a:extLst>
                <a:ext uri="{FF2B5EF4-FFF2-40B4-BE49-F238E27FC236}">
                  <a16:creationId xmlns:a16="http://schemas.microsoft.com/office/drawing/2014/main" id="{D5F48F36-80B8-C9BF-6784-9DEB67802AE7}"/>
                </a:ext>
              </a:extLst>
            </p:cNvPr>
            <p:cNvSpPr/>
            <p:nvPr userDrawn="1"/>
          </p:nvSpPr>
          <p:spPr>
            <a:xfrm>
              <a:off x="3810695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9" name="Rectangle 548">
              <a:extLst>
                <a:ext uri="{FF2B5EF4-FFF2-40B4-BE49-F238E27FC236}">
                  <a16:creationId xmlns:a16="http://schemas.microsoft.com/office/drawing/2014/main" id="{E1D91320-4D8F-DF47-B345-4ED743748856}"/>
                </a:ext>
              </a:extLst>
            </p:cNvPr>
            <p:cNvSpPr/>
            <p:nvPr userDrawn="1"/>
          </p:nvSpPr>
          <p:spPr>
            <a:xfrm>
              <a:off x="4060510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50" name="Rectangle 549">
              <a:extLst>
                <a:ext uri="{FF2B5EF4-FFF2-40B4-BE49-F238E27FC236}">
                  <a16:creationId xmlns:a16="http://schemas.microsoft.com/office/drawing/2014/main" id="{E202E927-E485-89EF-1916-A6476530D1E6}"/>
                </a:ext>
              </a:extLst>
            </p:cNvPr>
            <p:cNvSpPr/>
            <p:nvPr userDrawn="1"/>
          </p:nvSpPr>
          <p:spPr>
            <a:xfrm>
              <a:off x="4310325" y="241910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51" name="Rectangle 550">
              <a:extLst>
                <a:ext uri="{FF2B5EF4-FFF2-40B4-BE49-F238E27FC236}">
                  <a16:creationId xmlns:a16="http://schemas.microsoft.com/office/drawing/2014/main" id="{540873E3-CF04-46D1-F3C1-11160D602A03}"/>
                </a:ext>
              </a:extLst>
            </p:cNvPr>
            <p:cNvSpPr/>
            <p:nvPr userDrawn="1"/>
          </p:nvSpPr>
          <p:spPr>
            <a:xfrm>
              <a:off x="563100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52" name="Rectangle 551">
              <a:extLst>
                <a:ext uri="{FF2B5EF4-FFF2-40B4-BE49-F238E27FC236}">
                  <a16:creationId xmlns:a16="http://schemas.microsoft.com/office/drawing/2014/main" id="{CFA5CC1C-3245-E9A2-FB97-AFAFFC143060}"/>
                </a:ext>
              </a:extLst>
            </p:cNvPr>
            <p:cNvSpPr/>
            <p:nvPr userDrawn="1"/>
          </p:nvSpPr>
          <p:spPr>
            <a:xfrm>
              <a:off x="812915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53" name="Rectangle 552">
              <a:extLst>
                <a:ext uri="{FF2B5EF4-FFF2-40B4-BE49-F238E27FC236}">
                  <a16:creationId xmlns:a16="http://schemas.microsoft.com/office/drawing/2014/main" id="{4C248C3B-175D-4A74-7339-F76F23A3F87F}"/>
                </a:ext>
              </a:extLst>
            </p:cNvPr>
            <p:cNvSpPr/>
            <p:nvPr userDrawn="1"/>
          </p:nvSpPr>
          <p:spPr>
            <a:xfrm>
              <a:off x="1062730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54" name="Rectangle 553">
              <a:extLst>
                <a:ext uri="{FF2B5EF4-FFF2-40B4-BE49-F238E27FC236}">
                  <a16:creationId xmlns:a16="http://schemas.microsoft.com/office/drawing/2014/main" id="{37BF6FBB-02CC-38C0-582F-6C81CD82D940}"/>
                </a:ext>
              </a:extLst>
            </p:cNvPr>
            <p:cNvSpPr/>
            <p:nvPr userDrawn="1"/>
          </p:nvSpPr>
          <p:spPr>
            <a:xfrm>
              <a:off x="1312545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55" name="Rectangle 554">
              <a:extLst>
                <a:ext uri="{FF2B5EF4-FFF2-40B4-BE49-F238E27FC236}">
                  <a16:creationId xmlns:a16="http://schemas.microsoft.com/office/drawing/2014/main" id="{53E90B1F-D815-90D5-C683-6D1A06E2D2E8}"/>
                </a:ext>
              </a:extLst>
            </p:cNvPr>
            <p:cNvSpPr/>
            <p:nvPr userDrawn="1"/>
          </p:nvSpPr>
          <p:spPr>
            <a:xfrm>
              <a:off x="1562360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56" name="Rectangle 555">
              <a:extLst>
                <a:ext uri="{FF2B5EF4-FFF2-40B4-BE49-F238E27FC236}">
                  <a16:creationId xmlns:a16="http://schemas.microsoft.com/office/drawing/2014/main" id="{14CEF8FC-E19F-5D78-02FE-7FD8AA495EE5}"/>
                </a:ext>
              </a:extLst>
            </p:cNvPr>
            <p:cNvSpPr/>
            <p:nvPr userDrawn="1"/>
          </p:nvSpPr>
          <p:spPr>
            <a:xfrm>
              <a:off x="1812175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57" name="Rectangle 556">
              <a:extLst>
                <a:ext uri="{FF2B5EF4-FFF2-40B4-BE49-F238E27FC236}">
                  <a16:creationId xmlns:a16="http://schemas.microsoft.com/office/drawing/2014/main" id="{4603AA7E-D7EC-3AEF-8380-C7921B78D067}"/>
                </a:ext>
              </a:extLst>
            </p:cNvPr>
            <p:cNvSpPr/>
            <p:nvPr userDrawn="1"/>
          </p:nvSpPr>
          <p:spPr>
            <a:xfrm>
              <a:off x="2061990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58" name="Rectangle 557">
              <a:extLst>
                <a:ext uri="{FF2B5EF4-FFF2-40B4-BE49-F238E27FC236}">
                  <a16:creationId xmlns:a16="http://schemas.microsoft.com/office/drawing/2014/main" id="{D4227A72-5675-8A8A-0673-9217B27E293D}"/>
                </a:ext>
              </a:extLst>
            </p:cNvPr>
            <p:cNvSpPr/>
            <p:nvPr userDrawn="1"/>
          </p:nvSpPr>
          <p:spPr>
            <a:xfrm>
              <a:off x="2311805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59" name="Rectangle 558">
              <a:extLst>
                <a:ext uri="{FF2B5EF4-FFF2-40B4-BE49-F238E27FC236}">
                  <a16:creationId xmlns:a16="http://schemas.microsoft.com/office/drawing/2014/main" id="{AF94245E-F426-EDBF-E5B4-0B2BA8098C63}"/>
                </a:ext>
              </a:extLst>
            </p:cNvPr>
            <p:cNvSpPr/>
            <p:nvPr userDrawn="1"/>
          </p:nvSpPr>
          <p:spPr>
            <a:xfrm>
              <a:off x="2561620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60" name="Rectangle 559">
              <a:extLst>
                <a:ext uri="{FF2B5EF4-FFF2-40B4-BE49-F238E27FC236}">
                  <a16:creationId xmlns:a16="http://schemas.microsoft.com/office/drawing/2014/main" id="{9A019AAA-4CAC-2960-3E0A-661CFFD82199}"/>
                </a:ext>
              </a:extLst>
            </p:cNvPr>
            <p:cNvSpPr/>
            <p:nvPr userDrawn="1"/>
          </p:nvSpPr>
          <p:spPr>
            <a:xfrm>
              <a:off x="2811435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61" name="Rectangle 560">
              <a:extLst>
                <a:ext uri="{FF2B5EF4-FFF2-40B4-BE49-F238E27FC236}">
                  <a16:creationId xmlns:a16="http://schemas.microsoft.com/office/drawing/2014/main" id="{9B588CB6-FD71-8D06-87B2-F82AC8CB671C}"/>
                </a:ext>
              </a:extLst>
            </p:cNvPr>
            <p:cNvSpPr/>
            <p:nvPr userDrawn="1"/>
          </p:nvSpPr>
          <p:spPr>
            <a:xfrm>
              <a:off x="3061250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62" name="Rectangle 561">
              <a:extLst>
                <a:ext uri="{FF2B5EF4-FFF2-40B4-BE49-F238E27FC236}">
                  <a16:creationId xmlns:a16="http://schemas.microsoft.com/office/drawing/2014/main" id="{4BBCA5A1-C9C1-3F2F-A398-3FAEE7CECF99}"/>
                </a:ext>
              </a:extLst>
            </p:cNvPr>
            <p:cNvSpPr/>
            <p:nvPr userDrawn="1"/>
          </p:nvSpPr>
          <p:spPr>
            <a:xfrm>
              <a:off x="3311065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63" name="Rectangle 562">
              <a:extLst>
                <a:ext uri="{FF2B5EF4-FFF2-40B4-BE49-F238E27FC236}">
                  <a16:creationId xmlns:a16="http://schemas.microsoft.com/office/drawing/2014/main" id="{FF3763A1-CE69-FCB2-8B28-ADE9D26FA498}"/>
                </a:ext>
              </a:extLst>
            </p:cNvPr>
            <p:cNvSpPr/>
            <p:nvPr userDrawn="1"/>
          </p:nvSpPr>
          <p:spPr>
            <a:xfrm>
              <a:off x="3560880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64" name="Rectangle 563">
              <a:extLst>
                <a:ext uri="{FF2B5EF4-FFF2-40B4-BE49-F238E27FC236}">
                  <a16:creationId xmlns:a16="http://schemas.microsoft.com/office/drawing/2014/main" id="{11C56010-8108-6EAB-9B9E-0ED31321DA38}"/>
                </a:ext>
              </a:extLst>
            </p:cNvPr>
            <p:cNvSpPr/>
            <p:nvPr userDrawn="1"/>
          </p:nvSpPr>
          <p:spPr>
            <a:xfrm>
              <a:off x="3810695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65" name="Rectangle 564">
              <a:extLst>
                <a:ext uri="{FF2B5EF4-FFF2-40B4-BE49-F238E27FC236}">
                  <a16:creationId xmlns:a16="http://schemas.microsoft.com/office/drawing/2014/main" id="{4126670F-ABEA-5B91-56F4-0B68B48AAB3C}"/>
                </a:ext>
              </a:extLst>
            </p:cNvPr>
            <p:cNvSpPr/>
            <p:nvPr userDrawn="1"/>
          </p:nvSpPr>
          <p:spPr>
            <a:xfrm>
              <a:off x="4060510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66" name="Rectangle 565">
              <a:extLst>
                <a:ext uri="{FF2B5EF4-FFF2-40B4-BE49-F238E27FC236}">
                  <a16:creationId xmlns:a16="http://schemas.microsoft.com/office/drawing/2014/main" id="{E9A1C0A5-EC47-35F6-8F0E-0D52FE6C30A0}"/>
                </a:ext>
              </a:extLst>
            </p:cNvPr>
            <p:cNvSpPr/>
            <p:nvPr userDrawn="1"/>
          </p:nvSpPr>
          <p:spPr>
            <a:xfrm>
              <a:off x="4310325" y="259714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67" name="Rectangle 566">
              <a:extLst>
                <a:ext uri="{FF2B5EF4-FFF2-40B4-BE49-F238E27FC236}">
                  <a16:creationId xmlns:a16="http://schemas.microsoft.com/office/drawing/2014/main" id="{B187F11C-121D-57EC-DCEB-053E4D7521A6}"/>
                </a:ext>
              </a:extLst>
            </p:cNvPr>
            <p:cNvSpPr/>
            <p:nvPr userDrawn="1"/>
          </p:nvSpPr>
          <p:spPr>
            <a:xfrm>
              <a:off x="563100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68" name="Rectangle 567">
              <a:extLst>
                <a:ext uri="{FF2B5EF4-FFF2-40B4-BE49-F238E27FC236}">
                  <a16:creationId xmlns:a16="http://schemas.microsoft.com/office/drawing/2014/main" id="{299228E0-D2BC-556B-BF60-BD797AE022B0}"/>
                </a:ext>
              </a:extLst>
            </p:cNvPr>
            <p:cNvSpPr/>
            <p:nvPr userDrawn="1"/>
          </p:nvSpPr>
          <p:spPr>
            <a:xfrm>
              <a:off x="812915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69" name="Rectangle 568">
              <a:extLst>
                <a:ext uri="{FF2B5EF4-FFF2-40B4-BE49-F238E27FC236}">
                  <a16:creationId xmlns:a16="http://schemas.microsoft.com/office/drawing/2014/main" id="{91B4C476-38A0-2AF5-D298-8B8F66110614}"/>
                </a:ext>
              </a:extLst>
            </p:cNvPr>
            <p:cNvSpPr/>
            <p:nvPr userDrawn="1"/>
          </p:nvSpPr>
          <p:spPr>
            <a:xfrm>
              <a:off x="1062730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70" name="Rectangle 569">
              <a:extLst>
                <a:ext uri="{FF2B5EF4-FFF2-40B4-BE49-F238E27FC236}">
                  <a16:creationId xmlns:a16="http://schemas.microsoft.com/office/drawing/2014/main" id="{8C71B6D3-545A-49DB-9D45-C0D2F0D15095}"/>
                </a:ext>
              </a:extLst>
            </p:cNvPr>
            <p:cNvSpPr/>
            <p:nvPr userDrawn="1"/>
          </p:nvSpPr>
          <p:spPr>
            <a:xfrm>
              <a:off x="1312545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71" name="Rectangle 570">
              <a:extLst>
                <a:ext uri="{FF2B5EF4-FFF2-40B4-BE49-F238E27FC236}">
                  <a16:creationId xmlns:a16="http://schemas.microsoft.com/office/drawing/2014/main" id="{383DB586-A8E5-513F-F506-A331E729057C}"/>
                </a:ext>
              </a:extLst>
            </p:cNvPr>
            <p:cNvSpPr/>
            <p:nvPr userDrawn="1"/>
          </p:nvSpPr>
          <p:spPr>
            <a:xfrm>
              <a:off x="1562360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72" name="Rectangle 571">
              <a:extLst>
                <a:ext uri="{FF2B5EF4-FFF2-40B4-BE49-F238E27FC236}">
                  <a16:creationId xmlns:a16="http://schemas.microsoft.com/office/drawing/2014/main" id="{27BE6FD3-BA0F-DF4B-E27D-87F1E0FC1B3B}"/>
                </a:ext>
              </a:extLst>
            </p:cNvPr>
            <p:cNvSpPr/>
            <p:nvPr userDrawn="1"/>
          </p:nvSpPr>
          <p:spPr>
            <a:xfrm>
              <a:off x="1812175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73" name="Rectangle 572">
              <a:extLst>
                <a:ext uri="{FF2B5EF4-FFF2-40B4-BE49-F238E27FC236}">
                  <a16:creationId xmlns:a16="http://schemas.microsoft.com/office/drawing/2014/main" id="{B29BA88F-878C-124C-3923-A45AA3F18889}"/>
                </a:ext>
              </a:extLst>
            </p:cNvPr>
            <p:cNvSpPr/>
            <p:nvPr userDrawn="1"/>
          </p:nvSpPr>
          <p:spPr>
            <a:xfrm>
              <a:off x="2061990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74" name="Rectangle 573">
              <a:extLst>
                <a:ext uri="{FF2B5EF4-FFF2-40B4-BE49-F238E27FC236}">
                  <a16:creationId xmlns:a16="http://schemas.microsoft.com/office/drawing/2014/main" id="{BE885DD2-A1DB-1065-2169-2A72D15C2718}"/>
                </a:ext>
              </a:extLst>
            </p:cNvPr>
            <p:cNvSpPr/>
            <p:nvPr userDrawn="1"/>
          </p:nvSpPr>
          <p:spPr>
            <a:xfrm>
              <a:off x="2311805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75" name="Rectangle 574">
              <a:extLst>
                <a:ext uri="{FF2B5EF4-FFF2-40B4-BE49-F238E27FC236}">
                  <a16:creationId xmlns:a16="http://schemas.microsoft.com/office/drawing/2014/main" id="{58B3F1F7-C479-421D-4503-FF425F8C3F34}"/>
                </a:ext>
              </a:extLst>
            </p:cNvPr>
            <p:cNvSpPr/>
            <p:nvPr userDrawn="1"/>
          </p:nvSpPr>
          <p:spPr>
            <a:xfrm>
              <a:off x="2561620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76" name="Rectangle 575">
              <a:extLst>
                <a:ext uri="{FF2B5EF4-FFF2-40B4-BE49-F238E27FC236}">
                  <a16:creationId xmlns:a16="http://schemas.microsoft.com/office/drawing/2014/main" id="{42D11546-8AD4-793F-A1E4-5DF079A7F8B1}"/>
                </a:ext>
              </a:extLst>
            </p:cNvPr>
            <p:cNvSpPr/>
            <p:nvPr userDrawn="1"/>
          </p:nvSpPr>
          <p:spPr>
            <a:xfrm>
              <a:off x="2811435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77" name="Rectangle 576">
              <a:extLst>
                <a:ext uri="{FF2B5EF4-FFF2-40B4-BE49-F238E27FC236}">
                  <a16:creationId xmlns:a16="http://schemas.microsoft.com/office/drawing/2014/main" id="{53760A03-3B13-A4DE-541B-BD2CE5A92FBF}"/>
                </a:ext>
              </a:extLst>
            </p:cNvPr>
            <p:cNvSpPr/>
            <p:nvPr userDrawn="1"/>
          </p:nvSpPr>
          <p:spPr>
            <a:xfrm>
              <a:off x="3061250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78" name="Rectangle 577">
              <a:extLst>
                <a:ext uri="{FF2B5EF4-FFF2-40B4-BE49-F238E27FC236}">
                  <a16:creationId xmlns:a16="http://schemas.microsoft.com/office/drawing/2014/main" id="{7D63C6BF-DE56-9CC1-A190-2678458FE913}"/>
                </a:ext>
              </a:extLst>
            </p:cNvPr>
            <p:cNvSpPr/>
            <p:nvPr userDrawn="1"/>
          </p:nvSpPr>
          <p:spPr>
            <a:xfrm>
              <a:off x="3311065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79" name="Rectangle 578">
              <a:extLst>
                <a:ext uri="{FF2B5EF4-FFF2-40B4-BE49-F238E27FC236}">
                  <a16:creationId xmlns:a16="http://schemas.microsoft.com/office/drawing/2014/main" id="{53C74A9D-EE94-88A0-26C1-4F9C137C65F0}"/>
                </a:ext>
              </a:extLst>
            </p:cNvPr>
            <p:cNvSpPr/>
            <p:nvPr userDrawn="1"/>
          </p:nvSpPr>
          <p:spPr>
            <a:xfrm>
              <a:off x="3560880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80" name="Rectangle 579">
              <a:extLst>
                <a:ext uri="{FF2B5EF4-FFF2-40B4-BE49-F238E27FC236}">
                  <a16:creationId xmlns:a16="http://schemas.microsoft.com/office/drawing/2014/main" id="{09D61A1D-885A-238E-DEEE-5F15A5185E37}"/>
                </a:ext>
              </a:extLst>
            </p:cNvPr>
            <p:cNvSpPr/>
            <p:nvPr userDrawn="1"/>
          </p:nvSpPr>
          <p:spPr>
            <a:xfrm>
              <a:off x="3810695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81" name="Rectangle 580">
              <a:extLst>
                <a:ext uri="{FF2B5EF4-FFF2-40B4-BE49-F238E27FC236}">
                  <a16:creationId xmlns:a16="http://schemas.microsoft.com/office/drawing/2014/main" id="{3C324CBA-E608-2A11-7300-016FCA569044}"/>
                </a:ext>
              </a:extLst>
            </p:cNvPr>
            <p:cNvSpPr/>
            <p:nvPr userDrawn="1"/>
          </p:nvSpPr>
          <p:spPr>
            <a:xfrm>
              <a:off x="4060510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82" name="Rectangle 581">
              <a:extLst>
                <a:ext uri="{FF2B5EF4-FFF2-40B4-BE49-F238E27FC236}">
                  <a16:creationId xmlns:a16="http://schemas.microsoft.com/office/drawing/2014/main" id="{CA4100F3-D66E-5CC8-0101-8B02D3B31E24}"/>
                </a:ext>
              </a:extLst>
            </p:cNvPr>
            <p:cNvSpPr/>
            <p:nvPr userDrawn="1"/>
          </p:nvSpPr>
          <p:spPr>
            <a:xfrm>
              <a:off x="4310325" y="277518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83" name="Rectangle 582">
              <a:extLst>
                <a:ext uri="{FF2B5EF4-FFF2-40B4-BE49-F238E27FC236}">
                  <a16:creationId xmlns:a16="http://schemas.microsoft.com/office/drawing/2014/main" id="{2ED862A3-9569-286A-3DF4-D67CF4E0877A}"/>
                </a:ext>
              </a:extLst>
            </p:cNvPr>
            <p:cNvSpPr/>
            <p:nvPr userDrawn="1"/>
          </p:nvSpPr>
          <p:spPr>
            <a:xfrm>
              <a:off x="563100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84" name="Rectangle 583">
              <a:extLst>
                <a:ext uri="{FF2B5EF4-FFF2-40B4-BE49-F238E27FC236}">
                  <a16:creationId xmlns:a16="http://schemas.microsoft.com/office/drawing/2014/main" id="{07563CF9-63C2-3080-9FF8-5AD95B6E6946}"/>
                </a:ext>
              </a:extLst>
            </p:cNvPr>
            <p:cNvSpPr/>
            <p:nvPr userDrawn="1"/>
          </p:nvSpPr>
          <p:spPr>
            <a:xfrm>
              <a:off x="812915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85" name="Rectangle 584">
              <a:extLst>
                <a:ext uri="{FF2B5EF4-FFF2-40B4-BE49-F238E27FC236}">
                  <a16:creationId xmlns:a16="http://schemas.microsoft.com/office/drawing/2014/main" id="{711AC1D7-2836-2606-08C9-6CE18E250B7B}"/>
                </a:ext>
              </a:extLst>
            </p:cNvPr>
            <p:cNvSpPr/>
            <p:nvPr userDrawn="1"/>
          </p:nvSpPr>
          <p:spPr>
            <a:xfrm>
              <a:off x="1062730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86" name="Rectangle 585">
              <a:extLst>
                <a:ext uri="{FF2B5EF4-FFF2-40B4-BE49-F238E27FC236}">
                  <a16:creationId xmlns:a16="http://schemas.microsoft.com/office/drawing/2014/main" id="{EAF334D9-2B26-E5A0-36D7-D6DC3F7E4081}"/>
                </a:ext>
              </a:extLst>
            </p:cNvPr>
            <p:cNvSpPr/>
            <p:nvPr userDrawn="1"/>
          </p:nvSpPr>
          <p:spPr>
            <a:xfrm>
              <a:off x="1312545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87" name="Rectangle 586">
              <a:extLst>
                <a:ext uri="{FF2B5EF4-FFF2-40B4-BE49-F238E27FC236}">
                  <a16:creationId xmlns:a16="http://schemas.microsoft.com/office/drawing/2014/main" id="{ED8465F8-033E-1F42-E6C2-CC07BB6F4D2C}"/>
                </a:ext>
              </a:extLst>
            </p:cNvPr>
            <p:cNvSpPr/>
            <p:nvPr userDrawn="1"/>
          </p:nvSpPr>
          <p:spPr>
            <a:xfrm>
              <a:off x="1562360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88" name="Rectangle 587">
              <a:extLst>
                <a:ext uri="{FF2B5EF4-FFF2-40B4-BE49-F238E27FC236}">
                  <a16:creationId xmlns:a16="http://schemas.microsoft.com/office/drawing/2014/main" id="{28823D23-9B04-C10E-9157-2A4FF08DB66A}"/>
                </a:ext>
              </a:extLst>
            </p:cNvPr>
            <p:cNvSpPr/>
            <p:nvPr userDrawn="1"/>
          </p:nvSpPr>
          <p:spPr>
            <a:xfrm>
              <a:off x="1812175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89" name="Rectangle 588">
              <a:extLst>
                <a:ext uri="{FF2B5EF4-FFF2-40B4-BE49-F238E27FC236}">
                  <a16:creationId xmlns:a16="http://schemas.microsoft.com/office/drawing/2014/main" id="{5151204B-7547-4A34-8283-F0069FEB2B2B}"/>
                </a:ext>
              </a:extLst>
            </p:cNvPr>
            <p:cNvSpPr/>
            <p:nvPr userDrawn="1"/>
          </p:nvSpPr>
          <p:spPr>
            <a:xfrm>
              <a:off x="2061990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90" name="Rectangle 589">
              <a:extLst>
                <a:ext uri="{FF2B5EF4-FFF2-40B4-BE49-F238E27FC236}">
                  <a16:creationId xmlns:a16="http://schemas.microsoft.com/office/drawing/2014/main" id="{348E7059-3912-370B-68B8-5820C0FE92E7}"/>
                </a:ext>
              </a:extLst>
            </p:cNvPr>
            <p:cNvSpPr/>
            <p:nvPr userDrawn="1"/>
          </p:nvSpPr>
          <p:spPr>
            <a:xfrm>
              <a:off x="2311805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91" name="Rectangle 590">
              <a:extLst>
                <a:ext uri="{FF2B5EF4-FFF2-40B4-BE49-F238E27FC236}">
                  <a16:creationId xmlns:a16="http://schemas.microsoft.com/office/drawing/2014/main" id="{84EE2526-53F7-7DB2-F3E3-A5374F3E51FC}"/>
                </a:ext>
              </a:extLst>
            </p:cNvPr>
            <p:cNvSpPr/>
            <p:nvPr userDrawn="1"/>
          </p:nvSpPr>
          <p:spPr>
            <a:xfrm>
              <a:off x="2561620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92" name="Rectangle 591">
              <a:extLst>
                <a:ext uri="{FF2B5EF4-FFF2-40B4-BE49-F238E27FC236}">
                  <a16:creationId xmlns:a16="http://schemas.microsoft.com/office/drawing/2014/main" id="{1B605C05-ABDC-1338-D345-ED7E70E3AD8E}"/>
                </a:ext>
              </a:extLst>
            </p:cNvPr>
            <p:cNvSpPr/>
            <p:nvPr userDrawn="1"/>
          </p:nvSpPr>
          <p:spPr>
            <a:xfrm>
              <a:off x="2811435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93" name="Rectangle 592">
              <a:extLst>
                <a:ext uri="{FF2B5EF4-FFF2-40B4-BE49-F238E27FC236}">
                  <a16:creationId xmlns:a16="http://schemas.microsoft.com/office/drawing/2014/main" id="{CB37262F-38E3-8AEA-D174-C73D064B0446}"/>
                </a:ext>
              </a:extLst>
            </p:cNvPr>
            <p:cNvSpPr/>
            <p:nvPr userDrawn="1"/>
          </p:nvSpPr>
          <p:spPr>
            <a:xfrm>
              <a:off x="3061250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94" name="Rectangle 593">
              <a:extLst>
                <a:ext uri="{FF2B5EF4-FFF2-40B4-BE49-F238E27FC236}">
                  <a16:creationId xmlns:a16="http://schemas.microsoft.com/office/drawing/2014/main" id="{FB4CF27D-A23A-74B9-5800-210391369361}"/>
                </a:ext>
              </a:extLst>
            </p:cNvPr>
            <p:cNvSpPr/>
            <p:nvPr userDrawn="1"/>
          </p:nvSpPr>
          <p:spPr>
            <a:xfrm>
              <a:off x="3311065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95" name="Rectangle 594">
              <a:extLst>
                <a:ext uri="{FF2B5EF4-FFF2-40B4-BE49-F238E27FC236}">
                  <a16:creationId xmlns:a16="http://schemas.microsoft.com/office/drawing/2014/main" id="{A54DC8BF-AB2C-AFC4-F162-B4281912307C}"/>
                </a:ext>
              </a:extLst>
            </p:cNvPr>
            <p:cNvSpPr/>
            <p:nvPr userDrawn="1"/>
          </p:nvSpPr>
          <p:spPr>
            <a:xfrm>
              <a:off x="3560880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96" name="Rectangle 595">
              <a:extLst>
                <a:ext uri="{FF2B5EF4-FFF2-40B4-BE49-F238E27FC236}">
                  <a16:creationId xmlns:a16="http://schemas.microsoft.com/office/drawing/2014/main" id="{1BE66E36-089E-0E7F-96FB-FC71FAE3A42E}"/>
                </a:ext>
              </a:extLst>
            </p:cNvPr>
            <p:cNvSpPr/>
            <p:nvPr userDrawn="1"/>
          </p:nvSpPr>
          <p:spPr>
            <a:xfrm>
              <a:off x="3810695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97" name="Rectangle 596">
              <a:extLst>
                <a:ext uri="{FF2B5EF4-FFF2-40B4-BE49-F238E27FC236}">
                  <a16:creationId xmlns:a16="http://schemas.microsoft.com/office/drawing/2014/main" id="{4D0B111E-B189-FA32-7282-D20AAEDE5827}"/>
                </a:ext>
              </a:extLst>
            </p:cNvPr>
            <p:cNvSpPr/>
            <p:nvPr userDrawn="1"/>
          </p:nvSpPr>
          <p:spPr>
            <a:xfrm>
              <a:off x="4060510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98" name="Rectangle 597">
              <a:extLst>
                <a:ext uri="{FF2B5EF4-FFF2-40B4-BE49-F238E27FC236}">
                  <a16:creationId xmlns:a16="http://schemas.microsoft.com/office/drawing/2014/main" id="{4C0FE261-C970-4663-95CE-00C60947BDBE}"/>
                </a:ext>
              </a:extLst>
            </p:cNvPr>
            <p:cNvSpPr/>
            <p:nvPr userDrawn="1"/>
          </p:nvSpPr>
          <p:spPr>
            <a:xfrm>
              <a:off x="4310325" y="295321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99" name="Rectangle 598">
              <a:extLst>
                <a:ext uri="{FF2B5EF4-FFF2-40B4-BE49-F238E27FC236}">
                  <a16:creationId xmlns:a16="http://schemas.microsoft.com/office/drawing/2014/main" id="{2A77E8D4-88BA-9D53-5CFB-551ECDC68226}"/>
                </a:ext>
              </a:extLst>
            </p:cNvPr>
            <p:cNvSpPr/>
            <p:nvPr userDrawn="1"/>
          </p:nvSpPr>
          <p:spPr>
            <a:xfrm>
              <a:off x="563100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00" name="Rectangle 599">
              <a:extLst>
                <a:ext uri="{FF2B5EF4-FFF2-40B4-BE49-F238E27FC236}">
                  <a16:creationId xmlns:a16="http://schemas.microsoft.com/office/drawing/2014/main" id="{9AA005DE-0C7B-846B-7703-3F27417D12F5}"/>
                </a:ext>
              </a:extLst>
            </p:cNvPr>
            <p:cNvSpPr/>
            <p:nvPr userDrawn="1"/>
          </p:nvSpPr>
          <p:spPr>
            <a:xfrm>
              <a:off x="812915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01" name="Rectangle 600">
              <a:extLst>
                <a:ext uri="{FF2B5EF4-FFF2-40B4-BE49-F238E27FC236}">
                  <a16:creationId xmlns:a16="http://schemas.microsoft.com/office/drawing/2014/main" id="{CB816551-1851-4D13-08CA-7F25D373C9B6}"/>
                </a:ext>
              </a:extLst>
            </p:cNvPr>
            <p:cNvSpPr/>
            <p:nvPr userDrawn="1"/>
          </p:nvSpPr>
          <p:spPr>
            <a:xfrm>
              <a:off x="1062730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02" name="Rectangle 601">
              <a:extLst>
                <a:ext uri="{FF2B5EF4-FFF2-40B4-BE49-F238E27FC236}">
                  <a16:creationId xmlns:a16="http://schemas.microsoft.com/office/drawing/2014/main" id="{786C7486-0750-D37B-1371-CA3A9A27734A}"/>
                </a:ext>
              </a:extLst>
            </p:cNvPr>
            <p:cNvSpPr/>
            <p:nvPr userDrawn="1"/>
          </p:nvSpPr>
          <p:spPr>
            <a:xfrm>
              <a:off x="1312545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03" name="Rectangle 602">
              <a:extLst>
                <a:ext uri="{FF2B5EF4-FFF2-40B4-BE49-F238E27FC236}">
                  <a16:creationId xmlns:a16="http://schemas.microsoft.com/office/drawing/2014/main" id="{0EFCBE3E-09B2-D3A4-6598-7F972978C74C}"/>
                </a:ext>
              </a:extLst>
            </p:cNvPr>
            <p:cNvSpPr/>
            <p:nvPr userDrawn="1"/>
          </p:nvSpPr>
          <p:spPr>
            <a:xfrm>
              <a:off x="1562360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04" name="Rectangle 603">
              <a:extLst>
                <a:ext uri="{FF2B5EF4-FFF2-40B4-BE49-F238E27FC236}">
                  <a16:creationId xmlns:a16="http://schemas.microsoft.com/office/drawing/2014/main" id="{6DAAC0DC-51FB-BE60-D546-837F4B258D76}"/>
                </a:ext>
              </a:extLst>
            </p:cNvPr>
            <p:cNvSpPr/>
            <p:nvPr userDrawn="1"/>
          </p:nvSpPr>
          <p:spPr>
            <a:xfrm>
              <a:off x="1812175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05" name="Rectangle 604">
              <a:extLst>
                <a:ext uri="{FF2B5EF4-FFF2-40B4-BE49-F238E27FC236}">
                  <a16:creationId xmlns:a16="http://schemas.microsoft.com/office/drawing/2014/main" id="{FA7DBB76-E0E3-1BFC-6A02-13BFDA4F939D}"/>
                </a:ext>
              </a:extLst>
            </p:cNvPr>
            <p:cNvSpPr/>
            <p:nvPr userDrawn="1"/>
          </p:nvSpPr>
          <p:spPr>
            <a:xfrm>
              <a:off x="2061990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06" name="Rectangle 605">
              <a:extLst>
                <a:ext uri="{FF2B5EF4-FFF2-40B4-BE49-F238E27FC236}">
                  <a16:creationId xmlns:a16="http://schemas.microsoft.com/office/drawing/2014/main" id="{2E7770C4-5649-01BD-6E0C-B045D7355DBA}"/>
                </a:ext>
              </a:extLst>
            </p:cNvPr>
            <p:cNvSpPr/>
            <p:nvPr userDrawn="1"/>
          </p:nvSpPr>
          <p:spPr>
            <a:xfrm>
              <a:off x="2311805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07" name="Rectangle 606">
              <a:extLst>
                <a:ext uri="{FF2B5EF4-FFF2-40B4-BE49-F238E27FC236}">
                  <a16:creationId xmlns:a16="http://schemas.microsoft.com/office/drawing/2014/main" id="{6E9BCFC3-8717-10FC-6701-CC84683D033A}"/>
                </a:ext>
              </a:extLst>
            </p:cNvPr>
            <p:cNvSpPr/>
            <p:nvPr userDrawn="1"/>
          </p:nvSpPr>
          <p:spPr>
            <a:xfrm>
              <a:off x="2561620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08" name="Rectangle 607">
              <a:extLst>
                <a:ext uri="{FF2B5EF4-FFF2-40B4-BE49-F238E27FC236}">
                  <a16:creationId xmlns:a16="http://schemas.microsoft.com/office/drawing/2014/main" id="{D5DC87DC-E547-16EF-348C-890794FE8A28}"/>
                </a:ext>
              </a:extLst>
            </p:cNvPr>
            <p:cNvSpPr/>
            <p:nvPr userDrawn="1"/>
          </p:nvSpPr>
          <p:spPr>
            <a:xfrm>
              <a:off x="2811435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09" name="Rectangle 608">
              <a:extLst>
                <a:ext uri="{FF2B5EF4-FFF2-40B4-BE49-F238E27FC236}">
                  <a16:creationId xmlns:a16="http://schemas.microsoft.com/office/drawing/2014/main" id="{1E5C7D90-6C01-96E6-62F6-274BEFD5761D}"/>
                </a:ext>
              </a:extLst>
            </p:cNvPr>
            <p:cNvSpPr/>
            <p:nvPr userDrawn="1"/>
          </p:nvSpPr>
          <p:spPr>
            <a:xfrm>
              <a:off x="3061250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10" name="Rectangle 609">
              <a:extLst>
                <a:ext uri="{FF2B5EF4-FFF2-40B4-BE49-F238E27FC236}">
                  <a16:creationId xmlns:a16="http://schemas.microsoft.com/office/drawing/2014/main" id="{11E5CD7D-3140-0F5A-DC0A-ADD9EB732F4F}"/>
                </a:ext>
              </a:extLst>
            </p:cNvPr>
            <p:cNvSpPr/>
            <p:nvPr userDrawn="1"/>
          </p:nvSpPr>
          <p:spPr>
            <a:xfrm>
              <a:off x="3311065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11" name="Rectangle 610">
              <a:extLst>
                <a:ext uri="{FF2B5EF4-FFF2-40B4-BE49-F238E27FC236}">
                  <a16:creationId xmlns:a16="http://schemas.microsoft.com/office/drawing/2014/main" id="{9A92AC63-A344-B86F-8E09-3C362F9C91E9}"/>
                </a:ext>
              </a:extLst>
            </p:cNvPr>
            <p:cNvSpPr/>
            <p:nvPr userDrawn="1"/>
          </p:nvSpPr>
          <p:spPr>
            <a:xfrm>
              <a:off x="3560880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12" name="Rectangle 611">
              <a:extLst>
                <a:ext uri="{FF2B5EF4-FFF2-40B4-BE49-F238E27FC236}">
                  <a16:creationId xmlns:a16="http://schemas.microsoft.com/office/drawing/2014/main" id="{E4BA832B-EFD3-B1D7-BC3F-01EE40784865}"/>
                </a:ext>
              </a:extLst>
            </p:cNvPr>
            <p:cNvSpPr/>
            <p:nvPr userDrawn="1"/>
          </p:nvSpPr>
          <p:spPr>
            <a:xfrm>
              <a:off x="3810695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13" name="Rectangle 612">
              <a:extLst>
                <a:ext uri="{FF2B5EF4-FFF2-40B4-BE49-F238E27FC236}">
                  <a16:creationId xmlns:a16="http://schemas.microsoft.com/office/drawing/2014/main" id="{038EE99C-ADF1-0B8B-6E27-43643595BEA7}"/>
                </a:ext>
              </a:extLst>
            </p:cNvPr>
            <p:cNvSpPr/>
            <p:nvPr userDrawn="1"/>
          </p:nvSpPr>
          <p:spPr>
            <a:xfrm>
              <a:off x="4060510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14" name="Rectangle 613">
              <a:extLst>
                <a:ext uri="{FF2B5EF4-FFF2-40B4-BE49-F238E27FC236}">
                  <a16:creationId xmlns:a16="http://schemas.microsoft.com/office/drawing/2014/main" id="{E3886D5A-152F-7655-A771-6E74EBA94603}"/>
                </a:ext>
              </a:extLst>
            </p:cNvPr>
            <p:cNvSpPr/>
            <p:nvPr userDrawn="1"/>
          </p:nvSpPr>
          <p:spPr>
            <a:xfrm>
              <a:off x="4310325" y="313125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15" name="Rectangle 614">
              <a:extLst>
                <a:ext uri="{FF2B5EF4-FFF2-40B4-BE49-F238E27FC236}">
                  <a16:creationId xmlns:a16="http://schemas.microsoft.com/office/drawing/2014/main" id="{F81030EB-AF78-ACD0-C3BF-C05CC48901E0}"/>
                </a:ext>
              </a:extLst>
            </p:cNvPr>
            <p:cNvSpPr/>
            <p:nvPr userDrawn="1"/>
          </p:nvSpPr>
          <p:spPr>
            <a:xfrm>
              <a:off x="563100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16" name="Rectangle 615">
              <a:extLst>
                <a:ext uri="{FF2B5EF4-FFF2-40B4-BE49-F238E27FC236}">
                  <a16:creationId xmlns:a16="http://schemas.microsoft.com/office/drawing/2014/main" id="{A45CB989-E21B-6E4E-6375-B6B4FC90B488}"/>
                </a:ext>
              </a:extLst>
            </p:cNvPr>
            <p:cNvSpPr/>
            <p:nvPr userDrawn="1"/>
          </p:nvSpPr>
          <p:spPr>
            <a:xfrm>
              <a:off x="812915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17" name="Rectangle 616">
              <a:extLst>
                <a:ext uri="{FF2B5EF4-FFF2-40B4-BE49-F238E27FC236}">
                  <a16:creationId xmlns:a16="http://schemas.microsoft.com/office/drawing/2014/main" id="{5B9EA8B9-E9F5-E93A-19F8-A04D5482C3D8}"/>
                </a:ext>
              </a:extLst>
            </p:cNvPr>
            <p:cNvSpPr/>
            <p:nvPr userDrawn="1"/>
          </p:nvSpPr>
          <p:spPr>
            <a:xfrm>
              <a:off x="1062730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18" name="Rectangle 617">
              <a:extLst>
                <a:ext uri="{FF2B5EF4-FFF2-40B4-BE49-F238E27FC236}">
                  <a16:creationId xmlns:a16="http://schemas.microsoft.com/office/drawing/2014/main" id="{E8B3B170-4EB0-3E0D-F9CD-A8D3770F0EEA}"/>
                </a:ext>
              </a:extLst>
            </p:cNvPr>
            <p:cNvSpPr/>
            <p:nvPr userDrawn="1"/>
          </p:nvSpPr>
          <p:spPr>
            <a:xfrm>
              <a:off x="1312545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19" name="Rectangle 618">
              <a:extLst>
                <a:ext uri="{FF2B5EF4-FFF2-40B4-BE49-F238E27FC236}">
                  <a16:creationId xmlns:a16="http://schemas.microsoft.com/office/drawing/2014/main" id="{D6BC18A0-FF18-404C-E55A-63C7BDFEDA4F}"/>
                </a:ext>
              </a:extLst>
            </p:cNvPr>
            <p:cNvSpPr/>
            <p:nvPr userDrawn="1"/>
          </p:nvSpPr>
          <p:spPr>
            <a:xfrm>
              <a:off x="1562360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20" name="Rectangle 619">
              <a:extLst>
                <a:ext uri="{FF2B5EF4-FFF2-40B4-BE49-F238E27FC236}">
                  <a16:creationId xmlns:a16="http://schemas.microsoft.com/office/drawing/2014/main" id="{9CD40EC3-D34B-953F-6DC2-8B6C8A9C1A2C}"/>
                </a:ext>
              </a:extLst>
            </p:cNvPr>
            <p:cNvSpPr/>
            <p:nvPr userDrawn="1"/>
          </p:nvSpPr>
          <p:spPr>
            <a:xfrm>
              <a:off x="1812175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21" name="Rectangle 620">
              <a:extLst>
                <a:ext uri="{FF2B5EF4-FFF2-40B4-BE49-F238E27FC236}">
                  <a16:creationId xmlns:a16="http://schemas.microsoft.com/office/drawing/2014/main" id="{FD3A63AF-730C-32D2-FC07-8D493331810A}"/>
                </a:ext>
              </a:extLst>
            </p:cNvPr>
            <p:cNvSpPr/>
            <p:nvPr userDrawn="1"/>
          </p:nvSpPr>
          <p:spPr>
            <a:xfrm>
              <a:off x="2061990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22" name="Rectangle 621">
              <a:extLst>
                <a:ext uri="{FF2B5EF4-FFF2-40B4-BE49-F238E27FC236}">
                  <a16:creationId xmlns:a16="http://schemas.microsoft.com/office/drawing/2014/main" id="{7FAC0D4B-6185-CCB0-1691-341902A8E7B5}"/>
                </a:ext>
              </a:extLst>
            </p:cNvPr>
            <p:cNvSpPr/>
            <p:nvPr userDrawn="1"/>
          </p:nvSpPr>
          <p:spPr>
            <a:xfrm>
              <a:off x="2311805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23" name="Rectangle 622">
              <a:extLst>
                <a:ext uri="{FF2B5EF4-FFF2-40B4-BE49-F238E27FC236}">
                  <a16:creationId xmlns:a16="http://schemas.microsoft.com/office/drawing/2014/main" id="{903CED9F-2277-B8CA-F58A-BE9A516237F5}"/>
                </a:ext>
              </a:extLst>
            </p:cNvPr>
            <p:cNvSpPr/>
            <p:nvPr userDrawn="1"/>
          </p:nvSpPr>
          <p:spPr>
            <a:xfrm>
              <a:off x="2561620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24" name="Rectangle 623">
              <a:extLst>
                <a:ext uri="{FF2B5EF4-FFF2-40B4-BE49-F238E27FC236}">
                  <a16:creationId xmlns:a16="http://schemas.microsoft.com/office/drawing/2014/main" id="{093E2E25-2126-536F-1DBF-BE298BE32E92}"/>
                </a:ext>
              </a:extLst>
            </p:cNvPr>
            <p:cNvSpPr/>
            <p:nvPr userDrawn="1"/>
          </p:nvSpPr>
          <p:spPr>
            <a:xfrm>
              <a:off x="2811435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25" name="Rectangle 624">
              <a:extLst>
                <a:ext uri="{FF2B5EF4-FFF2-40B4-BE49-F238E27FC236}">
                  <a16:creationId xmlns:a16="http://schemas.microsoft.com/office/drawing/2014/main" id="{E0DBDE10-4017-CEA5-4555-45E804C52F3D}"/>
                </a:ext>
              </a:extLst>
            </p:cNvPr>
            <p:cNvSpPr/>
            <p:nvPr userDrawn="1"/>
          </p:nvSpPr>
          <p:spPr>
            <a:xfrm>
              <a:off x="3061250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26" name="Rectangle 625">
              <a:extLst>
                <a:ext uri="{FF2B5EF4-FFF2-40B4-BE49-F238E27FC236}">
                  <a16:creationId xmlns:a16="http://schemas.microsoft.com/office/drawing/2014/main" id="{12E98B9C-7141-AD0E-0A22-5D89C29CF23A}"/>
                </a:ext>
              </a:extLst>
            </p:cNvPr>
            <p:cNvSpPr/>
            <p:nvPr userDrawn="1"/>
          </p:nvSpPr>
          <p:spPr>
            <a:xfrm>
              <a:off x="3311065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27" name="Rectangle 626">
              <a:extLst>
                <a:ext uri="{FF2B5EF4-FFF2-40B4-BE49-F238E27FC236}">
                  <a16:creationId xmlns:a16="http://schemas.microsoft.com/office/drawing/2014/main" id="{8D901C66-86F4-382C-7DAC-0291EDA77848}"/>
                </a:ext>
              </a:extLst>
            </p:cNvPr>
            <p:cNvSpPr/>
            <p:nvPr userDrawn="1"/>
          </p:nvSpPr>
          <p:spPr>
            <a:xfrm>
              <a:off x="3560880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28" name="Rectangle 627">
              <a:extLst>
                <a:ext uri="{FF2B5EF4-FFF2-40B4-BE49-F238E27FC236}">
                  <a16:creationId xmlns:a16="http://schemas.microsoft.com/office/drawing/2014/main" id="{2DF1C39F-32ED-B046-958B-DD134479729A}"/>
                </a:ext>
              </a:extLst>
            </p:cNvPr>
            <p:cNvSpPr/>
            <p:nvPr userDrawn="1"/>
          </p:nvSpPr>
          <p:spPr>
            <a:xfrm>
              <a:off x="3810695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29" name="Rectangle 628">
              <a:extLst>
                <a:ext uri="{FF2B5EF4-FFF2-40B4-BE49-F238E27FC236}">
                  <a16:creationId xmlns:a16="http://schemas.microsoft.com/office/drawing/2014/main" id="{60B64459-7ADE-AC09-A63A-2A1D5CEC6746}"/>
                </a:ext>
              </a:extLst>
            </p:cNvPr>
            <p:cNvSpPr/>
            <p:nvPr userDrawn="1"/>
          </p:nvSpPr>
          <p:spPr>
            <a:xfrm>
              <a:off x="4060510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30" name="Rectangle 629">
              <a:extLst>
                <a:ext uri="{FF2B5EF4-FFF2-40B4-BE49-F238E27FC236}">
                  <a16:creationId xmlns:a16="http://schemas.microsoft.com/office/drawing/2014/main" id="{124E549A-D956-ADC8-47EB-6341ED4DC532}"/>
                </a:ext>
              </a:extLst>
            </p:cNvPr>
            <p:cNvSpPr/>
            <p:nvPr userDrawn="1"/>
          </p:nvSpPr>
          <p:spPr>
            <a:xfrm>
              <a:off x="4310325" y="330929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31" name="Rectangle 630">
              <a:extLst>
                <a:ext uri="{FF2B5EF4-FFF2-40B4-BE49-F238E27FC236}">
                  <a16:creationId xmlns:a16="http://schemas.microsoft.com/office/drawing/2014/main" id="{D93BCBC3-6162-37C6-EB9E-82F2B76525F8}"/>
                </a:ext>
              </a:extLst>
            </p:cNvPr>
            <p:cNvSpPr/>
            <p:nvPr userDrawn="1"/>
          </p:nvSpPr>
          <p:spPr>
            <a:xfrm>
              <a:off x="563100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32" name="Rectangle 631">
              <a:extLst>
                <a:ext uri="{FF2B5EF4-FFF2-40B4-BE49-F238E27FC236}">
                  <a16:creationId xmlns:a16="http://schemas.microsoft.com/office/drawing/2014/main" id="{3056E5BA-FB87-72BF-629C-38B24F06CE40}"/>
                </a:ext>
              </a:extLst>
            </p:cNvPr>
            <p:cNvSpPr/>
            <p:nvPr userDrawn="1"/>
          </p:nvSpPr>
          <p:spPr>
            <a:xfrm>
              <a:off x="812915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33" name="Rectangle 632">
              <a:extLst>
                <a:ext uri="{FF2B5EF4-FFF2-40B4-BE49-F238E27FC236}">
                  <a16:creationId xmlns:a16="http://schemas.microsoft.com/office/drawing/2014/main" id="{D801CD28-C76C-EAD8-3183-6E6F686D1FE5}"/>
                </a:ext>
              </a:extLst>
            </p:cNvPr>
            <p:cNvSpPr/>
            <p:nvPr userDrawn="1"/>
          </p:nvSpPr>
          <p:spPr>
            <a:xfrm>
              <a:off x="1062730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34" name="Rectangle 633">
              <a:extLst>
                <a:ext uri="{FF2B5EF4-FFF2-40B4-BE49-F238E27FC236}">
                  <a16:creationId xmlns:a16="http://schemas.microsoft.com/office/drawing/2014/main" id="{160E6C68-7923-88B4-42A1-E775DA03A8E4}"/>
                </a:ext>
              </a:extLst>
            </p:cNvPr>
            <p:cNvSpPr/>
            <p:nvPr userDrawn="1"/>
          </p:nvSpPr>
          <p:spPr>
            <a:xfrm>
              <a:off x="1312545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35" name="Rectangle 634">
              <a:extLst>
                <a:ext uri="{FF2B5EF4-FFF2-40B4-BE49-F238E27FC236}">
                  <a16:creationId xmlns:a16="http://schemas.microsoft.com/office/drawing/2014/main" id="{1DE7F84E-638E-3AF3-6048-9446E80F29BF}"/>
                </a:ext>
              </a:extLst>
            </p:cNvPr>
            <p:cNvSpPr/>
            <p:nvPr userDrawn="1"/>
          </p:nvSpPr>
          <p:spPr>
            <a:xfrm>
              <a:off x="1562360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36" name="Rectangle 635">
              <a:extLst>
                <a:ext uri="{FF2B5EF4-FFF2-40B4-BE49-F238E27FC236}">
                  <a16:creationId xmlns:a16="http://schemas.microsoft.com/office/drawing/2014/main" id="{A20C5820-3E21-6515-5B55-092EB8DD747C}"/>
                </a:ext>
              </a:extLst>
            </p:cNvPr>
            <p:cNvSpPr/>
            <p:nvPr userDrawn="1"/>
          </p:nvSpPr>
          <p:spPr>
            <a:xfrm>
              <a:off x="1812175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37" name="Rectangle 636">
              <a:extLst>
                <a:ext uri="{FF2B5EF4-FFF2-40B4-BE49-F238E27FC236}">
                  <a16:creationId xmlns:a16="http://schemas.microsoft.com/office/drawing/2014/main" id="{3E78495B-AAA9-8BEC-7AB1-069BAC084E70}"/>
                </a:ext>
              </a:extLst>
            </p:cNvPr>
            <p:cNvSpPr/>
            <p:nvPr userDrawn="1"/>
          </p:nvSpPr>
          <p:spPr>
            <a:xfrm>
              <a:off x="2061990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38" name="Rectangle 637">
              <a:extLst>
                <a:ext uri="{FF2B5EF4-FFF2-40B4-BE49-F238E27FC236}">
                  <a16:creationId xmlns:a16="http://schemas.microsoft.com/office/drawing/2014/main" id="{E8CE86B1-82EE-BBCE-5402-A02CD09660AC}"/>
                </a:ext>
              </a:extLst>
            </p:cNvPr>
            <p:cNvSpPr/>
            <p:nvPr userDrawn="1"/>
          </p:nvSpPr>
          <p:spPr>
            <a:xfrm>
              <a:off x="2311805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39" name="Rectangle 638">
              <a:extLst>
                <a:ext uri="{FF2B5EF4-FFF2-40B4-BE49-F238E27FC236}">
                  <a16:creationId xmlns:a16="http://schemas.microsoft.com/office/drawing/2014/main" id="{1A946E9B-E9EC-5D85-C187-553FC409DA6C}"/>
                </a:ext>
              </a:extLst>
            </p:cNvPr>
            <p:cNvSpPr/>
            <p:nvPr userDrawn="1"/>
          </p:nvSpPr>
          <p:spPr>
            <a:xfrm>
              <a:off x="2561620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40" name="Rectangle 639">
              <a:extLst>
                <a:ext uri="{FF2B5EF4-FFF2-40B4-BE49-F238E27FC236}">
                  <a16:creationId xmlns:a16="http://schemas.microsoft.com/office/drawing/2014/main" id="{4371609C-5550-2D5A-366B-BEF846EC1A16}"/>
                </a:ext>
              </a:extLst>
            </p:cNvPr>
            <p:cNvSpPr/>
            <p:nvPr userDrawn="1"/>
          </p:nvSpPr>
          <p:spPr>
            <a:xfrm>
              <a:off x="2811435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41" name="Rectangle 640">
              <a:extLst>
                <a:ext uri="{FF2B5EF4-FFF2-40B4-BE49-F238E27FC236}">
                  <a16:creationId xmlns:a16="http://schemas.microsoft.com/office/drawing/2014/main" id="{B8789F00-880F-0983-A193-B518CDBA73C3}"/>
                </a:ext>
              </a:extLst>
            </p:cNvPr>
            <p:cNvSpPr/>
            <p:nvPr userDrawn="1"/>
          </p:nvSpPr>
          <p:spPr>
            <a:xfrm>
              <a:off x="3061250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42" name="Rectangle 641">
              <a:extLst>
                <a:ext uri="{FF2B5EF4-FFF2-40B4-BE49-F238E27FC236}">
                  <a16:creationId xmlns:a16="http://schemas.microsoft.com/office/drawing/2014/main" id="{4AFCD60F-4DE7-CA79-41D9-A05832159405}"/>
                </a:ext>
              </a:extLst>
            </p:cNvPr>
            <p:cNvSpPr/>
            <p:nvPr userDrawn="1"/>
          </p:nvSpPr>
          <p:spPr>
            <a:xfrm>
              <a:off x="3311065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43" name="Rectangle 642">
              <a:extLst>
                <a:ext uri="{FF2B5EF4-FFF2-40B4-BE49-F238E27FC236}">
                  <a16:creationId xmlns:a16="http://schemas.microsoft.com/office/drawing/2014/main" id="{59E55BD4-131C-B2A4-A3B8-F795649B9695}"/>
                </a:ext>
              </a:extLst>
            </p:cNvPr>
            <p:cNvSpPr/>
            <p:nvPr userDrawn="1"/>
          </p:nvSpPr>
          <p:spPr>
            <a:xfrm>
              <a:off x="3560880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44" name="Rectangle 643">
              <a:extLst>
                <a:ext uri="{FF2B5EF4-FFF2-40B4-BE49-F238E27FC236}">
                  <a16:creationId xmlns:a16="http://schemas.microsoft.com/office/drawing/2014/main" id="{A57A5C9E-29A7-6679-8DA2-EE61A1CD9F4D}"/>
                </a:ext>
              </a:extLst>
            </p:cNvPr>
            <p:cNvSpPr/>
            <p:nvPr userDrawn="1"/>
          </p:nvSpPr>
          <p:spPr>
            <a:xfrm>
              <a:off x="3810695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45" name="Rectangle 644">
              <a:extLst>
                <a:ext uri="{FF2B5EF4-FFF2-40B4-BE49-F238E27FC236}">
                  <a16:creationId xmlns:a16="http://schemas.microsoft.com/office/drawing/2014/main" id="{50288C7F-07F9-3CDA-8065-1574B99E2FD1}"/>
                </a:ext>
              </a:extLst>
            </p:cNvPr>
            <p:cNvSpPr/>
            <p:nvPr userDrawn="1"/>
          </p:nvSpPr>
          <p:spPr>
            <a:xfrm>
              <a:off x="4060510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46" name="Rectangle 645">
              <a:extLst>
                <a:ext uri="{FF2B5EF4-FFF2-40B4-BE49-F238E27FC236}">
                  <a16:creationId xmlns:a16="http://schemas.microsoft.com/office/drawing/2014/main" id="{5567BFD5-5945-54F5-04CA-FC68039B1BDB}"/>
                </a:ext>
              </a:extLst>
            </p:cNvPr>
            <p:cNvSpPr/>
            <p:nvPr userDrawn="1"/>
          </p:nvSpPr>
          <p:spPr>
            <a:xfrm>
              <a:off x="4310325" y="348733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47" name="Rectangle 646">
              <a:extLst>
                <a:ext uri="{FF2B5EF4-FFF2-40B4-BE49-F238E27FC236}">
                  <a16:creationId xmlns:a16="http://schemas.microsoft.com/office/drawing/2014/main" id="{D9E63750-8C01-69A7-9CAD-0FA5F2E5BD48}"/>
                </a:ext>
              </a:extLst>
            </p:cNvPr>
            <p:cNvSpPr/>
            <p:nvPr userDrawn="1"/>
          </p:nvSpPr>
          <p:spPr>
            <a:xfrm>
              <a:off x="563100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48" name="Rectangle 647">
              <a:extLst>
                <a:ext uri="{FF2B5EF4-FFF2-40B4-BE49-F238E27FC236}">
                  <a16:creationId xmlns:a16="http://schemas.microsoft.com/office/drawing/2014/main" id="{8444F961-F56C-C16E-D8B1-2E16B2B50591}"/>
                </a:ext>
              </a:extLst>
            </p:cNvPr>
            <p:cNvSpPr/>
            <p:nvPr userDrawn="1"/>
          </p:nvSpPr>
          <p:spPr>
            <a:xfrm>
              <a:off x="812915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49" name="Rectangle 648">
              <a:extLst>
                <a:ext uri="{FF2B5EF4-FFF2-40B4-BE49-F238E27FC236}">
                  <a16:creationId xmlns:a16="http://schemas.microsoft.com/office/drawing/2014/main" id="{71DF135F-0DF4-304E-E912-C246C35C0056}"/>
                </a:ext>
              </a:extLst>
            </p:cNvPr>
            <p:cNvSpPr/>
            <p:nvPr userDrawn="1"/>
          </p:nvSpPr>
          <p:spPr>
            <a:xfrm>
              <a:off x="1062730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50" name="Rectangle 649">
              <a:extLst>
                <a:ext uri="{FF2B5EF4-FFF2-40B4-BE49-F238E27FC236}">
                  <a16:creationId xmlns:a16="http://schemas.microsoft.com/office/drawing/2014/main" id="{46D41C86-C05E-6B1E-6289-4BDF61E97811}"/>
                </a:ext>
              </a:extLst>
            </p:cNvPr>
            <p:cNvSpPr/>
            <p:nvPr userDrawn="1"/>
          </p:nvSpPr>
          <p:spPr>
            <a:xfrm>
              <a:off x="1312545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51" name="Rectangle 650">
              <a:extLst>
                <a:ext uri="{FF2B5EF4-FFF2-40B4-BE49-F238E27FC236}">
                  <a16:creationId xmlns:a16="http://schemas.microsoft.com/office/drawing/2014/main" id="{B97CE525-4F17-9C1A-AC1B-674D08E6BAA0}"/>
                </a:ext>
              </a:extLst>
            </p:cNvPr>
            <p:cNvSpPr/>
            <p:nvPr userDrawn="1"/>
          </p:nvSpPr>
          <p:spPr>
            <a:xfrm>
              <a:off x="1562360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52" name="Rectangle 651">
              <a:extLst>
                <a:ext uri="{FF2B5EF4-FFF2-40B4-BE49-F238E27FC236}">
                  <a16:creationId xmlns:a16="http://schemas.microsoft.com/office/drawing/2014/main" id="{6816CED5-9DDC-B392-8F7A-0BDD76792590}"/>
                </a:ext>
              </a:extLst>
            </p:cNvPr>
            <p:cNvSpPr/>
            <p:nvPr userDrawn="1"/>
          </p:nvSpPr>
          <p:spPr>
            <a:xfrm>
              <a:off x="1812175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53" name="Rectangle 652">
              <a:extLst>
                <a:ext uri="{FF2B5EF4-FFF2-40B4-BE49-F238E27FC236}">
                  <a16:creationId xmlns:a16="http://schemas.microsoft.com/office/drawing/2014/main" id="{A4808626-1BD6-D51E-9104-493A9A54061C}"/>
                </a:ext>
              </a:extLst>
            </p:cNvPr>
            <p:cNvSpPr/>
            <p:nvPr userDrawn="1"/>
          </p:nvSpPr>
          <p:spPr>
            <a:xfrm>
              <a:off x="2061990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54" name="Rectangle 653">
              <a:extLst>
                <a:ext uri="{FF2B5EF4-FFF2-40B4-BE49-F238E27FC236}">
                  <a16:creationId xmlns:a16="http://schemas.microsoft.com/office/drawing/2014/main" id="{6B74353F-D6E0-6B4B-69BE-07A2B2051A3C}"/>
                </a:ext>
              </a:extLst>
            </p:cNvPr>
            <p:cNvSpPr/>
            <p:nvPr userDrawn="1"/>
          </p:nvSpPr>
          <p:spPr>
            <a:xfrm>
              <a:off x="2311805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55" name="Rectangle 654">
              <a:extLst>
                <a:ext uri="{FF2B5EF4-FFF2-40B4-BE49-F238E27FC236}">
                  <a16:creationId xmlns:a16="http://schemas.microsoft.com/office/drawing/2014/main" id="{1F398170-1F37-3384-5A80-4F4CED25BC32}"/>
                </a:ext>
              </a:extLst>
            </p:cNvPr>
            <p:cNvSpPr/>
            <p:nvPr userDrawn="1"/>
          </p:nvSpPr>
          <p:spPr>
            <a:xfrm>
              <a:off x="2561620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56" name="Rectangle 655">
              <a:extLst>
                <a:ext uri="{FF2B5EF4-FFF2-40B4-BE49-F238E27FC236}">
                  <a16:creationId xmlns:a16="http://schemas.microsoft.com/office/drawing/2014/main" id="{8F17EB8A-6991-E492-9C2E-C21D8472B402}"/>
                </a:ext>
              </a:extLst>
            </p:cNvPr>
            <p:cNvSpPr/>
            <p:nvPr userDrawn="1"/>
          </p:nvSpPr>
          <p:spPr>
            <a:xfrm>
              <a:off x="2811435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57" name="Rectangle 656">
              <a:extLst>
                <a:ext uri="{FF2B5EF4-FFF2-40B4-BE49-F238E27FC236}">
                  <a16:creationId xmlns:a16="http://schemas.microsoft.com/office/drawing/2014/main" id="{81B552C9-0288-2E84-103B-BAA38D943E20}"/>
                </a:ext>
              </a:extLst>
            </p:cNvPr>
            <p:cNvSpPr/>
            <p:nvPr userDrawn="1"/>
          </p:nvSpPr>
          <p:spPr>
            <a:xfrm>
              <a:off x="3061250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58" name="Rectangle 657">
              <a:extLst>
                <a:ext uri="{FF2B5EF4-FFF2-40B4-BE49-F238E27FC236}">
                  <a16:creationId xmlns:a16="http://schemas.microsoft.com/office/drawing/2014/main" id="{47210503-374E-711A-ECB1-9E93A2DA80E7}"/>
                </a:ext>
              </a:extLst>
            </p:cNvPr>
            <p:cNvSpPr/>
            <p:nvPr userDrawn="1"/>
          </p:nvSpPr>
          <p:spPr>
            <a:xfrm>
              <a:off x="3311065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59" name="Rectangle 658">
              <a:extLst>
                <a:ext uri="{FF2B5EF4-FFF2-40B4-BE49-F238E27FC236}">
                  <a16:creationId xmlns:a16="http://schemas.microsoft.com/office/drawing/2014/main" id="{A7C0ABE4-311D-049E-C516-30CD4AF5A538}"/>
                </a:ext>
              </a:extLst>
            </p:cNvPr>
            <p:cNvSpPr/>
            <p:nvPr userDrawn="1"/>
          </p:nvSpPr>
          <p:spPr>
            <a:xfrm>
              <a:off x="3560880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60" name="Rectangle 659">
              <a:extLst>
                <a:ext uri="{FF2B5EF4-FFF2-40B4-BE49-F238E27FC236}">
                  <a16:creationId xmlns:a16="http://schemas.microsoft.com/office/drawing/2014/main" id="{35304B9F-0781-A7AE-7940-E2D8CFD905BE}"/>
                </a:ext>
              </a:extLst>
            </p:cNvPr>
            <p:cNvSpPr/>
            <p:nvPr userDrawn="1"/>
          </p:nvSpPr>
          <p:spPr>
            <a:xfrm>
              <a:off x="3810695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61" name="Rectangle 660">
              <a:extLst>
                <a:ext uri="{FF2B5EF4-FFF2-40B4-BE49-F238E27FC236}">
                  <a16:creationId xmlns:a16="http://schemas.microsoft.com/office/drawing/2014/main" id="{F02BF588-4085-B623-EF75-85D62CCC82EE}"/>
                </a:ext>
              </a:extLst>
            </p:cNvPr>
            <p:cNvSpPr/>
            <p:nvPr userDrawn="1"/>
          </p:nvSpPr>
          <p:spPr>
            <a:xfrm>
              <a:off x="4060510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62" name="Rectangle 661">
              <a:extLst>
                <a:ext uri="{FF2B5EF4-FFF2-40B4-BE49-F238E27FC236}">
                  <a16:creationId xmlns:a16="http://schemas.microsoft.com/office/drawing/2014/main" id="{F317B4F4-B115-09F5-660C-8C66FF8A0ABB}"/>
                </a:ext>
              </a:extLst>
            </p:cNvPr>
            <p:cNvSpPr/>
            <p:nvPr userDrawn="1"/>
          </p:nvSpPr>
          <p:spPr>
            <a:xfrm>
              <a:off x="4310325" y="366537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63" name="Rectangle 662">
              <a:extLst>
                <a:ext uri="{FF2B5EF4-FFF2-40B4-BE49-F238E27FC236}">
                  <a16:creationId xmlns:a16="http://schemas.microsoft.com/office/drawing/2014/main" id="{1351E691-9539-0F4F-BDA8-98DACE7DCFB4}"/>
                </a:ext>
              </a:extLst>
            </p:cNvPr>
            <p:cNvSpPr/>
            <p:nvPr userDrawn="1"/>
          </p:nvSpPr>
          <p:spPr>
            <a:xfrm>
              <a:off x="563100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64" name="Rectangle 663">
              <a:extLst>
                <a:ext uri="{FF2B5EF4-FFF2-40B4-BE49-F238E27FC236}">
                  <a16:creationId xmlns:a16="http://schemas.microsoft.com/office/drawing/2014/main" id="{5EC75EDC-F8A4-2F6F-7348-018442C5CBF4}"/>
                </a:ext>
              </a:extLst>
            </p:cNvPr>
            <p:cNvSpPr/>
            <p:nvPr userDrawn="1"/>
          </p:nvSpPr>
          <p:spPr>
            <a:xfrm>
              <a:off x="812915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65" name="Rectangle 664">
              <a:extLst>
                <a:ext uri="{FF2B5EF4-FFF2-40B4-BE49-F238E27FC236}">
                  <a16:creationId xmlns:a16="http://schemas.microsoft.com/office/drawing/2014/main" id="{B5D677CB-7C88-36B3-607B-59AB5175D5A4}"/>
                </a:ext>
              </a:extLst>
            </p:cNvPr>
            <p:cNvSpPr/>
            <p:nvPr userDrawn="1"/>
          </p:nvSpPr>
          <p:spPr>
            <a:xfrm>
              <a:off x="1062730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66" name="Rectangle 665">
              <a:extLst>
                <a:ext uri="{FF2B5EF4-FFF2-40B4-BE49-F238E27FC236}">
                  <a16:creationId xmlns:a16="http://schemas.microsoft.com/office/drawing/2014/main" id="{6E4F3DCC-A94A-0F91-05F5-99CD8B8D4C17}"/>
                </a:ext>
              </a:extLst>
            </p:cNvPr>
            <p:cNvSpPr/>
            <p:nvPr userDrawn="1"/>
          </p:nvSpPr>
          <p:spPr>
            <a:xfrm>
              <a:off x="1312545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67" name="Rectangle 666">
              <a:extLst>
                <a:ext uri="{FF2B5EF4-FFF2-40B4-BE49-F238E27FC236}">
                  <a16:creationId xmlns:a16="http://schemas.microsoft.com/office/drawing/2014/main" id="{7086F544-E455-4568-BF1E-5E2FC375018B}"/>
                </a:ext>
              </a:extLst>
            </p:cNvPr>
            <p:cNvSpPr/>
            <p:nvPr userDrawn="1"/>
          </p:nvSpPr>
          <p:spPr>
            <a:xfrm>
              <a:off x="1562360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68" name="Rectangle 667">
              <a:extLst>
                <a:ext uri="{FF2B5EF4-FFF2-40B4-BE49-F238E27FC236}">
                  <a16:creationId xmlns:a16="http://schemas.microsoft.com/office/drawing/2014/main" id="{D855922A-B241-B33A-557B-B5086BB08A23}"/>
                </a:ext>
              </a:extLst>
            </p:cNvPr>
            <p:cNvSpPr/>
            <p:nvPr userDrawn="1"/>
          </p:nvSpPr>
          <p:spPr>
            <a:xfrm>
              <a:off x="1812175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69" name="Rectangle 668">
              <a:extLst>
                <a:ext uri="{FF2B5EF4-FFF2-40B4-BE49-F238E27FC236}">
                  <a16:creationId xmlns:a16="http://schemas.microsoft.com/office/drawing/2014/main" id="{9B574488-7543-8DF0-F99F-B9DCD3459976}"/>
                </a:ext>
              </a:extLst>
            </p:cNvPr>
            <p:cNvSpPr/>
            <p:nvPr userDrawn="1"/>
          </p:nvSpPr>
          <p:spPr>
            <a:xfrm>
              <a:off x="2061990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70" name="Rectangle 669">
              <a:extLst>
                <a:ext uri="{FF2B5EF4-FFF2-40B4-BE49-F238E27FC236}">
                  <a16:creationId xmlns:a16="http://schemas.microsoft.com/office/drawing/2014/main" id="{3F00CAB8-1179-23A9-46C1-FEB8D3D8480B}"/>
                </a:ext>
              </a:extLst>
            </p:cNvPr>
            <p:cNvSpPr/>
            <p:nvPr userDrawn="1"/>
          </p:nvSpPr>
          <p:spPr>
            <a:xfrm>
              <a:off x="2311805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71" name="Rectangle 670">
              <a:extLst>
                <a:ext uri="{FF2B5EF4-FFF2-40B4-BE49-F238E27FC236}">
                  <a16:creationId xmlns:a16="http://schemas.microsoft.com/office/drawing/2014/main" id="{7CAC303D-3F88-0C07-E13C-BDCEEDE65E2B}"/>
                </a:ext>
              </a:extLst>
            </p:cNvPr>
            <p:cNvSpPr/>
            <p:nvPr userDrawn="1"/>
          </p:nvSpPr>
          <p:spPr>
            <a:xfrm>
              <a:off x="2561620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72" name="Rectangle 671">
              <a:extLst>
                <a:ext uri="{FF2B5EF4-FFF2-40B4-BE49-F238E27FC236}">
                  <a16:creationId xmlns:a16="http://schemas.microsoft.com/office/drawing/2014/main" id="{DF739375-5A16-4157-43B6-21D599B340BE}"/>
                </a:ext>
              </a:extLst>
            </p:cNvPr>
            <p:cNvSpPr/>
            <p:nvPr userDrawn="1"/>
          </p:nvSpPr>
          <p:spPr>
            <a:xfrm>
              <a:off x="2811435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73" name="Rectangle 672">
              <a:extLst>
                <a:ext uri="{FF2B5EF4-FFF2-40B4-BE49-F238E27FC236}">
                  <a16:creationId xmlns:a16="http://schemas.microsoft.com/office/drawing/2014/main" id="{8EE09DC4-68BC-EE6C-5B7E-57687531B426}"/>
                </a:ext>
              </a:extLst>
            </p:cNvPr>
            <p:cNvSpPr/>
            <p:nvPr userDrawn="1"/>
          </p:nvSpPr>
          <p:spPr>
            <a:xfrm>
              <a:off x="3061250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74" name="Rectangle 673">
              <a:extLst>
                <a:ext uri="{FF2B5EF4-FFF2-40B4-BE49-F238E27FC236}">
                  <a16:creationId xmlns:a16="http://schemas.microsoft.com/office/drawing/2014/main" id="{BA197588-9AAA-7FDD-B9C3-26D3BB3E7D42}"/>
                </a:ext>
              </a:extLst>
            </p:cNvPr>
            <p:cNvSpPr/>
            <p:nvPr userDrawn="1"/>
          </p:nvSpPr>
          <p:spPr>
            <a:xfrm>
              <a:off x="3311065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75" name="Rectangle 674">
              <a:extLst>
                <a:ext uri="{FF2B5EF4-FFF2-40B4-BE49-F238E27FC236}">
                  <a16:creationId xmlns:a16="http://schemas.microsoft.com/office/drawing/2014/main" id="{5B1AEC96-96DF-77BA-A8C0-7A11653B017F}"/>
                </a:ext>
              </a:extLst>
            </p:cNvPr>
            <p:cNvSpPr/>
            <p:nvPr userDrawn="1"/>
          </p:nvSpPr>
          <p:spPr>
            <a:xfrm>
              <a:off x="3560880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76" name="Rectangle 675">
              <a:extLst>
                <a:ext uri="{FF2B5EF4-FFF2-40B4-BE49-F238E27FC236}">
                  <a16:creationId xmlns:a16="http://schemas.microsoft.com/office/drawing/2014/main" id="{50C85A35-766D-8972-D2E4-F78980B323AD}"/>
                </a:ext>
              </a:extLst>
            </p:cNvPr>
            <p:cNvSpPr/>
            <p:nvPr userDrawn="1"/>
          </p:nvSpPr>
          <p:spPr>
            <a:xfrm>
              <a:off x="3810695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77" name="Rectangle 676">
              <a:extLst>
                <a:ext uri="{FF2B5EF4-FFF2-40B4-BE49-F238E27FC236}">
                  <a16:creationId xmlns:a16="http://schemas.microsoft.com/office/drawing/2014/main" id="{4F67345E-0D66-B49C-E9C0-76A9A3945E6F}"/>
                </a:ext>
              </a:extLst>
            </p:cNvPr>
            <p:cNvSpPr/>
            <p:nvPr userDrawn="1"/>
          </p:nvSpPr>
          <p:spPr>
            <a:xfrm>
              <a:off x="4060510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78" name="Rectangle 677">
              <a:extLst>
                <a:ext uri="{FF2B5EF4-FFF2-40B4-BE49-F238E27FC236}">
                  <a16:creationId xmlns:a16="http://schemas.microsoft.com/office/drawing/2014/main" id="{48145297-446A-8880-3A73-2CDC530EA283}"/>
                </a:ext>
              </a:extLst>
            </p:cNvPr>
            <p:cNvSpPr/>
            <p:nvPr userDrawn="1"/>
          </p:nvSpPr>
          <p:spPr>
            <a:xfrm>
              <a:off x="4310325" y="383278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79" name="Rectangle 678">
              <a:extLst>
                <a:ext uri="{FF2B5EF4-FFF2-40B4-BE49-F238E27FC236}">
                  <a16:creationId xmlns:a16="http://schemas.microsoft.com/office/drawing/2014/main" id="{0AE5A700-9004-6C45-A816-67B46F3C6C45}"/>
                </a:ext>
              </a:extLst>
            </p:cNvPr>
            <p:cNvSpPr/>
            <p:nvPr userDrawn="1"/>
          </p:nvSpPr>
          <p:spPr>
            <a:xfrm>
              <a:off x="563100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0" name="Rectangle 679">
              <a:extLst>
                <a:ext uri="{FF2B5EF4-FFF2-40B4-BE49-F238E27FC236}">
                  <a16:creationId xmlns:a16="http://schemas.microsoft.com/office/drawing/2014/main" id="{F198A7F9-ACE4-5F72-C410-BA001A1EBDD1}"/>
                </a:ext>
              </a:extLst>
            </p:cNvPr>
            <p:cNvSpPr/>
            <p:nvPr userDrawn="1"/>
          </p:nvSpPr>
          <p:spPr>
            <a:xfrm>
              <a:off x="812915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1" name="Rectangle 680">
              <a:extLst>
                <a:ext uri="{FF2B5EF4-FFF2-40B4-BE49-F238E27FC236}">
                  <a16:creationId xmlns:a16="http://schemas.microsoft.com/office/drawing/2014/main" id="{03010C44-9F9B-458C-D21B-6F444E869BA6}"/>
                </a:ext>
              </a:extLst>
            </p:cNvPr>
            <p:cNvSpPr/>
            <p:nvPr userDrawn="1"/>
          </p:nvSpPr>
          <p:spPr>
            <a:xfrm>
              <a:off x="1062730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2" name="Rectangle 681">
              <a:extLst>
                <a:ext uri="{FF2B5EF4-FFF2-40B4-BE49-F238E27FC236}">
                  <a16:creationId xmlns:a16="http://schemas.microsoft.com/office/drawing/2014/main" id="{859EBE8F-2EA2-7199-0989-AD0DFE581D9F}"/>
                </a:ext>
              </a:extLst>
            </p:cNvPr>
            <p:cNvSpPr/>
            <p:nvPr userDrawn="1"/>
          </p:nvSpPr>
          <p:spPr>
            <a:xfrm>
              <a:off x="1312545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3" name="Rectangle 682">
              <a:extLst>
                <a:ext uri="{FF2B5EF4-FFF2-40B4-BE49-F238E27FC236}">
                  <a16:creationId xmlns:a16="http://schemas.microsoft.com/office/drawing/2014/main" id="{CC517599-60E3-D2F0-53B0-0BB08BD3F61B}"/>
                </a:ext>
              </a:extLst>
            </p:cNvPr>
            <p:cNvSpPr/>
            <p:nvPr userDrawn="1"/>
          </p:nvSpPr>
          <p:spPr>
            <a:xfrm>
              <a:off x="1562360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4" name="Rectangle 683">
              <a:extLst>
                <a:ext uri="{FF2B5EF4-FFF2-40B4-BE49-F238E27FC236}">
                  <a16:creationId xmlns:a16="http://schemas.microsoft.com/office/drawing/2014/main" id="{2D60D145-5D67-496D-299D-9FB60F68242D}"/>
                </a:ext>
              </a:extLst>
            </p:cNvPr>
            <p:cNvSpPr/>
            <p:nvPr userDrawn="1"/>
          </p:nvSpPr>
          <p:spPr>
            <a:xfrm>
              <a:off x="1812175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5" name="Rectangle 684">
              <a:extLst>
                <a:ext uri="{FF2B5EF4-FFF2-40B4-BE49-F238E27FC236}">
                  <a16:creationId xmlns:a16="http://schemas.microsoft.com/office/drawing/2014/main" id="{870FEABF-A63D-B797-F1FE-3F1984F4A60E}"/>
                </a:ext>
              </a:extLst>
            </p:cNvPr>
            <p:cNvSpPr/>
            <p:nvPr userDrawn="1"/>
          </p:nvSpPr>
          <p:spPr>
            <a:xfrm>
              <a:off x="2061990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6" name="Rectangle 685">
              <a:extLst>
                <a:ext uri="{FF2B5EF4-FFF2-40B4-BE49-F238E27FC236}">
                  <a16:creationId xmlns:a16="http://schemas.microsoft.com/office/drawing/2014/main" id="{234D0C3F-C805-8CE3-87C5-120B45D91DBC}"/>
                </a:ext>
              </a:extLst>
            </p:cNvPr>
            <p:cNvSpPr/>
            <p:nvPr userDrawn="1"/>
          </p:nvSpPr>
          <p:spPr>
            <a:xfrm>
              <a:off x="2311805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7" name="Rectangle 686">
              <a:extLst>
                <a:ext uri="{FF2B5EF4-FFF2-40B4-BE49-F238E27FC236}">
                  <a16:creationId xmlns:a16="http://schemas.microsoft.com/office/drawing/2014/main" id="{7F4551B5-1CE8-0454-32B9-F5F8A68C52AE}"/>
                </a:ext>
              </a:extLst>
            </p:cNvPr>
            <p:cNvSpPr/>
            <p:nvPr userDrawn="1"/>
          </p:nvSpPr>
          <p:spPr>
            <a:xfrm>
              <a:off x="2561620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8" name="Rectangle 687">
              <a:extLst>
                <a:ext uri="{FF2B5EF4-FFF2-40B4-BE49-F238E27FC236}">
                  <a16:creationId xmlns:a16="http://schemas.microsoft.com/office/drawing/2014/main" id="{747FBF05-5127-398C-2532-93FE419493E0}"/>
                </a:ext>
              </a:extLst>
            </p:cNvPr>
            <p:cNvSpPr/>
            <p:nvPr userDrawn="1"/>
          </p:nvSpPr>
          <p:spPr>
            <a:xfrm>
              <a:off x="2811435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9" name="Rectangle 688">
              <a:extLst>
                <a:ext uri="{FF2B5EF4-FFF2-40B4-BE49-F238E27FC236}">
                  <a16:creationId xmlns:a16="http://schemas.microsoft.com/office/drawing/2014/main" id="{A18B08AF-31B2-6F40-D0E3-E0D02E560F2E}"/>
                </a:ext>
              </a:extLst>
            </p:cNvPr>
            <p:cNvSpPr/>
            <p:nvPr userDrawn="1"/>
          </p:nvSpPr>
          <p:spPr>
            <a:xfrm>
              <a:off x="3061250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90" name="Rectangle 689">
              <a:extLst>
                <a:ext uri="{FF2B5EF4-FFF2-40B4-BE49-F238E27FC236}">
                  <a16:creationId xmlns:a16="http://schemas.microsoft.com/office/drawing/2014/main" id="{976B4DE5-4219-1485-2749-D389B8A72941}"/>
                </a:ext>
              </a:extLst>
            </p:cNvPr>
            <p:cNvSpPr/>
            <p:nvPr userDrawn="1"/>
          </p:nvSpPr>
          <p:spPr>
            <a:xfrm>
              <a:off x="3311065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91" name="Rectangle 690">
              <a:extLst>
                <a:ext uri="{FF2B5EF4-FFF2-40B4-BE49-F238E27FC236}">
                  <a16:creationId xmlns:a16="http://schemas.microsoft.com/office/drawing/2014/main" id="{5A67029B-7E13-C5B8-9E98-03B6668B27E3}"/>
                </a:ext>
              </a:extLst>
            </p:cNvPr>
            <p:cNvSpPr/>
            <p:nvPr userDrawn="1"/>
          </p:nvSpPr>
          <p:spPr>
            <a:xfrm>
              <a:off x="3560880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92" name="Rectangle 691">
              <a:extLst>
                <a:ext uri="{FF2B5EF4-FFF2-40B4-BE49-F238E27FC236}">
                  <a16:creationId xmlns:a16="http://schemas.microsoft.com/office/drawing/2014/main" id="{B5778A8F-C1CE-1C19-56B7-0563A4AE4E7E}"/>
                </a:ext>
              </a:extLst>
            </p:cNvPr>
            <p:cNvSpPr/>
            <p:nvPr userDrawn="1"/>
          </p:nvSpPr>
          <p:spPr>
            <a:xfrm>
              <a:off x="3810695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93" name="Rectangle 692">
              <a:extLst>
                <a:ext uri="{FF2B5EF4-FFF2-40B4-BE49-F238E27FC236}">
                  <a16:creationId xmlns:a16="http://schemas.microsoft.com/office/drawing/2014/main" id="{1F7EA9FE-2CF1-F1FE-4A50-C65021F548A9}"/>
                </a:ext>
              </a:extLst>
            </p:cNvPr>
            <p:cNvSpPr/>
            <p:nvPr userDrawn="1"/>
          </p:nvSpPr>
          <p:spPr>
            <a:xfrm>
              <a:off x="4060510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94" name="Rectangle 693">
              <a:extLst>
                <a:ext uri="{FF2B5EF4-FFF2-40B4-BE49-F238E27FC236}">
                  <a16:creationId xmlns:a16="http://schemas.microsoft.com/office/drawing/2014/main" id="{41E1FA52-81FC-6EB5-A354-C74B0257F7EC}"/>
                </a:ext>
              </a:extLst>
            </p:cNvPr>
            <p:cNvSpPr/>
            <p:nvPr userDrawn="1"/>
          </p:nvSpPr>
          <p:spPr>
            <a:xfrm>
              <a:off x="4310325" y="401082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95" name="Rectangle 694">
              <a:extLst>
                <a:ext uri="{FF2B5EF4-FFF2-40B4-BE49-F238E27FC236}">
                  <a16:creationId xmlns:a16="http://schemas.microsoft.com/office/drawing/2014/main" id="{A0C16B0F-B10C-13CB-7CEC-012D9E42996E}"/>
                </a:ext>
              </a:extLst>
            </p:cNvPr>
            <p:cNvSpPr/>
            <p:nvPr userDrawn="1"/>
          </p:nvSpPr>
          <p:spPr>
            <a:xfrm>
              <a:off x="563100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96" name="Rectangle 695">
              <a:extLst>
                <a:ext uri="{FF2B5EF4-FFF2-40B4-BE49-F238E27FC236}">
                  <a16:creationId xmlns:a16="http://schemas.microsoft.com/office/drawing/2014/main" id="{72D77CAC-BC2E-AA37-5F4E-79104B04D59D}"/>
                </a:ext>
              </a:extLst>
            </p:cNvPr>
            <p:cNvSpPr/>
            <p:nvPr userDrawn="1"/>
          </p:nvSpPr>
          <p:spPr>
            <a:xfrm>
              <a:off x="812915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97" name="Rectangle 696">
              <a:extLst>
                <a:ext uri="{FF2B5EF4-FFF2-40B4-BE49-F238E27FC236}">
                  <a16:creationId xmlns:a16="http://schemas.microsoft.com/office/drawing/2014/main" id="{CDB5D164-E37B-15D6-EFC2-B4E502B13C87}"/>
                </a:ext>
              </a:extLst>
            </p:cNvPr>
            <p:cNvSpPr/>
            <p:nvPr userDrawn="1"/>
          </p:nvSpPr>
          <p:spPr>
            <a:xfrm>
              <a:off x="1062730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98" name="Rectangle 697">
              <a:extLst>
                <a:ext uri="{FF2B5EF4-FFF2-40B4-BE49-F238E27FC236}">
                  <a16:creationId xmlns:a16="http://schemas.microsoft.com/office/drawing/2014/main" id="{6D4549B6-02B0-7EC7-AE43-277699883F17}"/>
                </a:ext>
              </a:extLst>
            </p:cNvPr>
            <p:cNvSpPr/>
            <p:nvPr userDrawn="1"/>
          </p:nvSpPr>
          <p:spPr>
            <a:xfrm>
              <a:off x="1312545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99" name="Rectangle 698">
              <a:extLst>
                <a:ext uri="{FF2B5EF4-FFF2-40B4-BE49-F238E27FC236}">
                  <a16:creationId xmlns:a16="http://schemas.microsoft.com/office/drawing/2014/main" id="{E6BE2C5A-CA17-B3E5-667E-E13F68B26319}"/>
                </a:ext>
              </a:extLst>
            </p:cNvPr>
            <p:cNvSpPr/>
            <p:nvPr userDrawn="1"/>
          </p:nvSpPr>
          <p:spPr>
            <a:xfrm>
              <a:off x="1562360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00" name="Rectangle 699">
              <a:extLst>
                <a:ext uri="{FF2B5EF4-FFF2-40B4-BE49-F238E27FC236}">
                  <a16:creationId xmlns:a16="http://schemas.microsoft.com/office/drawing/2014/main" id="{81CA7A2C-682E-9A32-78E9-352B49741941}"/>
                </a:ext>
              </a:extLst>
            </p:cNvPr>
            <p:cNvSpPr/>
            <p:nvPr userDrawn="1"/>
          </p:nvSpPr>
          <p:spPr>
            <a:xfrm>
              <a:off x="1812175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01" name="Rectangle 700">
              <a:extLst>
                <a:ext uri="{FF2B5EF4-FFF2-40B4-BE49-F238E27FC236}">
                  <a16:creationId xmlns:a16="http://schemas.microsoft.com/office/drawing/2014/main" id="{7AFA01E6-1164-FCC5-05E8-0C89105B9DDC}"/>
                </a:ext>
              </a:extLst>
            </p:cNvPr>
            <p:cNvSpPr/>
            <p:nvPr userDrawn="1"/>
          </p:nvSpPr>
          <p:spPr>
            <a:xfrm>
              <a:off x="2061990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02" name="Rectangle 701">
              <a:extLst>
                <a:ext uri="{FF2B5EF4-FFF2-40B4-BE49-F238E27FC236}">
                  <a16:creationId xmlns:a16="http://schemas.microsoft.com/office/drawing/2014/main" id="{4743B60A-BBD3-CC7F-3D59-E0A788814377}"/>
                </a:ext>
              </a:extLst>
            </p:cNvPr>
            <p:cNvSpPr/>
            <p:nvPr userDrawn="1"/>
          </p:nvSpPr>
          <p:spPr>
            <a:xfrm>
              <a:off x="2311805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03" name="Rectangle 702">
              <a:extLst>
                <a:ext uri="{FF2B5EF4-FFF2-40B4-BE49-F238E27FC236}">
                  <a16:creationId xmlns:a16="http://schemas.microsoft.com/office/drawing/2014/main" id="{5D710BE9-CEAE-ED54-64EC-0B70DB29D2DE}"/>
                </a:ext>
              </a:extLst>
            </p:cNvPr>
            <p:cNvSpPr/>
            <p:nvPr userDrawn="1"/>
          </p:nvSpPr>
          <p:spPr>
            <a:xfrm>
              <a:off x="2561620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04" name="Rectangle 703">
              <a:extLst>
                <a:ext uri="{FF2B5EF4-FFF2-40B4-BE49-F238E27FC236}">
                  <a16:creationId xmlns:a16="http://schemas.microsoft.com/office/drawing/2014/main" id="{DE9E86E5-F4B4-6146-2F58-57321CEF0E4A}"/>
                </a:ext>
              </a:extLst>
            </p:cNvPr>
            <p:cNvSpPr/>
            <p:nvPr userDrawn="1"/>
          </p:nvSpPr>
          <p:spPr>
            <a:xfrm>
              <a:off x="2811435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05" name="Rectangle 704">
              <a:extLst>
                <a:ext uri="{FF2B5EF4-FFF2-40B4-BE49-F238E27FC236}">
                  <a16:creationId xmlns:a16="http://schemas.microsoft.com/office/drawing/2014/main" id="{95B0FE8B-8962-A494-737E-5B22148FDD37}"/>
                </a:ext>
              </a:extLst>
            </p:cNvPr>
            <p:cNvSpPr/>
            <p:nvPr userDrawn="1"/>
          </p:nvSpPr>
          <p:spPr>
            <a:xfrm>
              <a:off x="3061250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06" name="Rectangle 705">
              <a:extLst>
                <a:ext uri="{FF2B5EF4-FFF2-40B4-BE49-F238E27FC236}">
                  <a16:creationId xmlns:a16="http://schemas.microsoft.com/office/drawing/2014/main" id="{E2019619-8221-4D55-462B-197A92AF045A}"/>
                </a:ext>
              </a:extLst>
            </p:cNvPr>
            <p:cNvSpPr/>
            <p:nvPr userDrawn="1"/>
          </p:nvSpPr>
          <p:spPr>
            <a:xfrm>
              <a:off x="3311065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07" name="Rectangle 706">
              <a:extLst>
                <a:ext uri="{FF2B5EF4-FFF2-40B4-BE49-F238E27FC236}">
                  <a16:creationId xmlns:a16="http://schemas.microsoft.com/office/drawing/2014/main" id="{7034CE8A-C878-1E78-961F-E1D3E48EBDD6}"/>
                </a:ext>
              </a:extLst>
            </p:cNvPr>
            <p:cNvSpPr/>
            <p:nvPr userDrawn="1"/>
          </p:nvSpPr>
          <p:spPr>
            <a:xfrm>
              <a:off x="3560880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08" name="Rectangle 707">
              <a:extLst>
                <a:ext uri="{FF2B5EF4-FFF2-40B4-BE49-F238E27FC236}">
                  <a16:creationId xmlns:a16="http://schemas.microsoft.com/office/drawing/2014/main" id="{A0CD7726-2A7C-2C00-CA24-57CEC9916910}"/>
                </a:ext>
              </a:extLst>
            </p:cNvPr>
            <p:cNvSpPr/>
            <p:nvPr userDrawn="1"/>
          </p:nvSpPr>
          <p:spPr>
            <a:xfrm>
              <a:off x="3810695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09" name="Rectangle 708">
              <a:extLst>
                <a:ext uri="{FF2B5EF4-FFF2-40B4-BE49-F238E27FC236}">
                  <a16:creationId xmlns:a16="http://schemas.microsoft.com/office/drawing/2014/main" id="{4510D1F3-DF02-771A-2856-FA458004FE80}"/>
                </a:ext>
              </a:extLst>
            </p:cNvPr>
            <p:cNvSpPr/>
            <p:nvPr userDrawn="1"/>
          </p:nvSpPr>
          <p:spPr>
            <a:xfrm>
              <a:off x="4060510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10" name="Rectangle 709">
              <a:extLst>
                <a:ext uri="{FF2B5EF4-FFF2-40B4-BE49-F238E27FC236}">
                  <a16:creationId xmlns:a16="http://schemas.microsoft.com/office/drawing/2014/main" id="{340BEA57-91B1-7ED6-C948-B64B65EA6612}"/>
                </a:ext>
              </a:extLst>
            </p:cNvPr>
            <p:cNvSpPr/>
            <p:nvPr userDrawn="1"/>
          </p:nvSpPr>
          <p:spPr>
            <a:xfrm>
              <a:off x="4310325" y="418885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11" name="Rectangle 710">
              <a:extLst>
                <a:ext uri="{FF2B5EF4-FFF2-40B4-BE49-F238E27FC236}">
                  <a16:creationId xmlns:a16="http://schemas.microsoft.com/office/drawing/2014/main" id="{7C84F2B1-F867-9425-8194-AA29E29C461F}"/>
                </a:ext>
              </a:extLst>
            </p:cNvPr>
            <p:cNvSpPr/>
            <p:nvPr userDrawn="1"/>
          </p:nvSpPr>
          <p:spPr>
            <a:xfrm>
              <a:off x="563100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12" name="Rectangle 711">
              <a:extLst>
                <a:ext uri="{FF2B5EF4-FFF2-40B4-BE49-F238E27FC236}">
                  <a16:creationId xmlns:a16="http://schemas.microsoft.com/office/drawing/2014/main" id="{1499B81A-E1CD-8670-D71A-F9EDFCD62D9C}"/>
                </a:ext>
              </a:extLst>
            </p:cNvPr>
            <p:cNvSpPr/>
            <p:nvPr userDrawn="1"/>
          </p:nvSpPr>
          <p:spPr>
            <a:xfrm>
              <a:off x="812915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13" name="Rectangle 712">
              <a:extLst>
                <a:ext uri="{FF2B5EF4-FFF2-40B4-BE49-F238E27FC236}">
                  <a16:creationId xmlns:a16="http://schemas.microsoft.com/office/drawing/2014/main" id="{6593E37F-DEAA-044B-8B3B-7791476A404B}"/>
                </a:ext>
              </a:extLst>
            </p:cNvPr>
            <p:cNvSpPr/>
            <p:nvPr userDrawn="1"/>
          </p:nvSpPr>
          <p:spPr>
            <a:xfrm>
              <a:off x="1062730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14" name="Rectangle 713">
              <a:extLst>
                <a:ext uri="{FF2B5EF4-FFF2-40B4-BE49-F238E27FC236}">
                  <a16:creationId xmlns:a16="http://schemas.microsoft.com/office/drawing/2014/main" id="{5261184D-DF3E-8BBB-2ED5-8F9968CA8AD2}"/>
                </a:ext>
              </a:extLst>
            </p:cNvPr>
            <p:cNvSpPr/>
            <p:nvPr userDrawn="1"/>
          </p:nvSpPr>
          <p:spPr>
            <a:xfrm>
              <a:off x="1312545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15" name="Rectangle 714">
              <a:extLst>
                <a:ext uri="{FF2B5EF4-FFF2-40B4-BE49-F238E27FC236}">
                  <a16:creationId xmlns:a16="http://schemas.microsoft.com/office/drawing/2014/main" id="{A8493A08-E2E2-01D4-1335-ECB4B87467FC}"/>
                </a:ext>
              </a:extLst>
            </p:cNvPr>
            <p:cNvSpPr/>
            <p:nvPr userDrawn="1"/>
          </p:nvSpPr>
          <p:spPr>
            <a:xfrm>
              <a:off x="1562360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16" name="Rectangle 715">
              <a:extLst>
                <a:ext uri="{FF2B5EF4-FFF2-40B4-BE49-F238E27FC236}">
                  <a16:creationId xmlns:a16="http://schemas.microsoft.com/office/drawing/2014/main" id="{B18D6C60-D8F5-288C-C931-A09C2D2FF585}"/>
                </a:ext>
              </a:extLst>
            </p:cNvPr>
            <p:cNvSpPr/>
            <p:nvPr userDrawn="1"/>
          </p:nvSpPr>
          <p:spPr>
            <a:xfrm>
              <a:off x="1812175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17" name="Rectangle 716">
              <a:extLst>
                <a:ext uri="{FF2B5EF4-FFF2-40B4-BE49-F238E27FC236}">
                  <a16:creationId xmlns:a16="http://schemas.microsoft.com/office/drawing/2014/main" id="{22097A7E-B095-3726-BB58-B2A913FFEBC5}"/>
                </a:ext>
              </a:extLst>
            </p:cNvPr>
            <p:cNvSpPr/>
            <p:nvPr userDrawn="1"/>
          </p:nvSpPr>
          <p:spPr>
            <a:xfrm>
              <a:off x="2061990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18" name="Rectangle 717">
              <a:extLst>
                <a:ext uri="{FF2B5EF4-FFF2-40B4-BE49-F238E27FC236}">
                  <a16:creationId xmlns:a16="http://schemas.microsoft.com/office/drawing/2014/main" id="{48865BA6-5189-9675-D0AE-B7682C2B9CA5}"/>
                </a:ext>
              </a:extLst>
            </p:cNvPr>
            <p:cNvSpPr/>
            <p:nvPr userDrawn="1"/>
          </p:nvSpPr>
          <p:spPr>
            <a:xfrm>
              <a:off x="2311805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19" name="Rectangle 718">
              <a:extLst>
                <a:ext uri="{FF2B5EF4-FFF2-40B4-BE49-F238E27FC236}">
                  <a16:creationId xmlns:a16="http://schemas.microsoft.com/office/drawing/2014/main" id="{FCC0054A-8A6D-0A2B-F6C8-5AA18BC5DC85}"/>
                </a:ext>
              </a:extLst>
            </p:cNvPr>
            <p:cNvSpPr/>
            <p:nvPr userDrawn="1"/>
          </p:nvSpPr>
          <p:spPr>
            <a:xfrm>
              <a:off x="2561620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20" name="Rectangle 719">
              <a:extLst>
                <a:ext uri="{FF2B5EF4-FFF2-40B4-BE49-F238E27FC236}">
                  <a16:creationId xmlns:a16="http://schemas.microsoft.com/office/drawing/2014/main" id="{C25858A3-1F8B-B748-9F60-7551CE23A7B7}"/>
                </a:ext>
              </a:extLst>
            </p:cNvPr>
            <p:cNvSpPr/>
            <p:nvPr userDrawn="1"/>
          </p:nvSpPr>
          <p:spPr>
            <a:xfrm>
              <a:off x="2811435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21" name="Rectangle 720">
              <a:extLst>
                <a:ext uri="{FF2B5EF4-FFF2-40B4-BE49-F238E27FC236}">
                  <a16:creationId xmlns:a16="http://schemas.microsoft.com/office/drawing/2014/main" id="{7A234F85-62D4-B8F7-866C-C169B08BF9F8}"/>
                </a:ext>
              </a:extLst>
            </p:cNvPr>
            <p:cNvSpPr/>
            <p:nvPr userDrawn="1"/>
          </p:nvSpPr>
          <p:spPr>
            <a:xfrm>
              <a:off x="3061250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22" name="Rectangle 721">
              <a:extLst>
                <a:ext uri="{FF2B5EF4-FFF2-40B4-BE49-F238E27FC236}">
                  <a16:creationId xmlns:a16="http://schemas.microsoft.com/office/drawing/2014/main" id="{43387298-C18A-E0F4-F0D5-66AF14C2D8FC}"/>
                </a:ext>
              </a:extLst>
            </p:cNvPr>
            <p:cNvSpPr/>
            <p:nvPr userDrawn="1"/>
          </p:nvSpPr>
          <p:spPr>
            <a:xfrm>
              <a:off x="3311065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23" name="Rectangle 722">
              <a:extLst>
                <a:ext uri="{FF2B5EF4-FFF2-40B4-BE49-F238E27FC236}">
                  <a16:creationId xmlns:a16="http://schemas.microsoft.com/office/drawing/2014/main" id="{6C41DE1A-18F7-EE11-EBC7-CC982B9E94C7}"/>
                </a:ext>
              </a:extLst>
            </p:cNvPr>
            <p:cNvSpPr/>
            <p:nvPr userDrawn="1"/>
          </p:nvSpPr>
          <p:spPr>
            <a:xfrm>
              <a:off x="3560880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24" name="Rectangle 723">
              <a:extLst>
                <a:ext uri="{FF2B5EF4-FFF2-40B4-BE49-F238E27FC236}">
                  <a16:creationId xmlns:a16="http://schemas.microsoft.com/office/drawing/2014/main" id="{D3F2846C-0DCB-2DFB-C4DE-43958CD08BAB}"/>
                </a:ext>
              </a:extLst>
            </p:cNvPr>
            <p:cNvSpPr/>
            <p:nvPr userDrawn="1"/>
          </p:nvSpPr>
          <p:spPr>
            <a:xfrm>
              <a:off x="3810695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25" name="Rectangle 724">
              <a:extLst>
                <a:ext uri="{FF2B5EF4-FFF2-40B4-BE49-F238E27FC236}">
                  <a16:creationId xmlns:a16="http://schemas.microsoft.com/office/drawing/2014/main" id="{ABCA540A-C51D-0511-D291-595B2E6D64CB}"/>
                </a:ext>
              </a:extLst>
            </p:cNvPr>
            <p:cNvSpPr/>
            <p:nvPr userDrawn="1"/>
          </p:nvSpPr>
          <p:spPr>
            <a:xfrm>
              <a:off x="4060510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26" name="Rectangle 725">
              <a:extLst>
                <a:ext uri="{FF2B5EF4-FFF2-40B4-BE49-F238E27FC236}">
                  <a16:creationId xmlns:a16="http://schemas.microsoft.com/office/drawing/2014/main" id="{68508987-EFE1-92A8-00C1-0787253DED3E}"/>
                </a:ext>
              </a:extLst>
            </p:cNvPr>
            <p:cNvSpPr/>
            <p:nvPr userDrawn="1"/>
          </p:nvSpPr>
          <p:spPr>
            <a:xfrm>
              <a:off x="4310325" y="436689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27" name="Rectangle 726">
              <a:extLst>
                <a:ext uri="{FF2B5EF4-FFF2-40B4-BE49-F238E27FC236}">
                  <a16:creationId xmlns:a16="http://schemas.microsoft.com/office/drawing/2014/main" id="{1C7E65D5-829C-8B62-6B06-B45B2227599A}"/>
                </a:ext>
              </a:extLst>
            </p:cNvPr>
            <p:cNvSpPr/>
            <p:nvPr userDrawn="1"/>
          </p:nvSpPr>
          <p:spPr>
            <a:xfrm>
              <a:off x="563100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28" name="Rectangle 727">
              <a:extLst>
                <a:ext uri="{FF2B5EF4-FFF2-40B4-BE49-F238E27FC236}">
                  <a16:creationId xmlns:a16="http://schemas.microsoft.com/office/drawing/2014/main" id="{71ED4385-0013-F496-D3C7-0919A94CB97D}"/>
                </a:ext>
              </a:extLst>
            </p:cNvPr>
            <p:cNvSpPr/>
            <p:nvPr userDrawn="1"/>
          </p:nvSpPr>
          <p:spPr>
            <a:xfrm>
              <a:off x="812915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29" name="Rectangle 728">
              <a:extLst>
                <a:ext uri="{FF2B5EF4-FFF2-40B4-BE49-F238E27FC236}">
                  <a16:creationId xmlns:a16="http://schemas.microsoft.com/office/drawing/2014/main" id="{8746FD48-6A23-3BD6-EB62-49BF64374B2C}"/>
                </a:ext>
              </a:extLst>
            </p:cNvPr>
            <p:cNvSpPr/>
            <p:nvPr userDrawn="1"/>
          </p:nvSpPr>
          <p:spPr>
            <a:xfrm>
              <a:off x="1062730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30" name="Rectangle 729">
              <a:extLst>
                <a:ext uri="{FF2B5EF4-FFF2-40B4-BE49-F238E27FC236}">
                  <a16:creationId xmlns:a16="http://schemas.microsoft.com/office/drawing/2014/main" id="{0EDB4144-D033-37C8-8804-82C13DA385A8}"/>
                </a:ext>
              </a:extLst>
            </p:cNvPr>
            <p:cNvSpPr/>
            <p:nvPr userDrawn="1"/>
          </p:nvSpPr>
          <p:spPr>
            <a:xfrm>
              <a:off x="1312545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31" name="Rectangle 730">
              <a:extLst>
                <a:ext uri="{FF2B5EF4-FFF2-40B4-BE49-F238E27FC236}">
                  <a16:creationId xmlns:a16="http://schemas.microsoft.com/office/drawing/2014/main" id="{E0AD3F5D-D75E-04D6-E0F8-C88230792409}"/>
                </a:ext>
              </a:extLst>
            </p:cNvPr>
            <p:cNvSpPr/>
            <p:nvPr userDrawn="1"/>
          </p:nvSpPr>
          <p:spPr>
            <a:xfrm>
              <a:off x="1562360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32" name="Rectangle 731">
              <a:extLst>
                <a:ext uri="{FF2B5EF4-FFF2-40B4-BE49-F238E27FC236}">
                  <a16:creationId xmlns:a16="http://schemas.microsoft.com/office/drawing/2014/main" id="{CC938A1F-3BFF-8612-D0E9-8B4768CEB285}"/>
                </a:ext>
              </a:extLst>
            </p:cNvPr>
            <p:cNvSpPr/>
            <p:nvPr userDrawn="1"/>
          </p:nvSpPr>
          <p:spPr>
            <a:xfrm>
              <a:off x="1812175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33" name="Rectangle 732">
              <a:extLst>
                <a:ext uri="{FF2B5EF4-FFF2-40B4-BE49-F238E27FC236}">
                  <a16:creationId xmlns:a16="http://schemas.microsoft.com/office/drawing/2014/main" id="{3121A30D-8084-54B5-D942-3FF898655127}"/>
                </a:ext>
              </a:extLst>
            </p:cNvPr>
            <p:cNvSpPr/>
            <p:nvPr userDrawn="1"/>
          </p:nvSpPr>
          <p:spPr>
            <a:xfrm>
              <a:off x="2061990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34" name="Rectangle 733">
              <a:extLst>
                <a:ext uri="{FF2B5EF4-FFF2-40B4-BE49-F238E27FC236}">
                  <a16:creationId xmlns:a16="http://schemas.microsoft.com/office/drawing/2014/main" id="{C39BF74E-47A8-F0D8-25F4-D709BA34F72E}"/>
                </a:ext>
              </a:extLst>
            </p:cNvPr>
            <p:cNvSpPr/>
            <p:nvPr userDrawn="1"/>
          </p:nvSpPr>
          <p:spPr>
            <a:xfrm>
              <a:off x="2311805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35" name="Rectangle 734">
              <a:extLst>
                <a:ext uri="{FF2B5EF4-FFF2-40B4-BE49-F238E27FC236}">
                  <a16:creationId xmlns:a16="http://schemas.microsoft.com/office/drawing/2014/main" id="{52CA867B-15E5-DD52-1D72-292D791690DE}"/>
                </a:ext>
              </a:extLst>
            </p:cNvPr>
            <p:cNvSpPr/>
            <p:nvPr userDrawn="1"/>
          </p:nvSpPr>
          <p:spPr>
            <a:xfrm>
              <a:off x="2561620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36" name="Rectangle 735">
              <a:extLst>
                <a:ext uri="{FF2B5EF4-FFF2-40B4-BE49-F238E27FC236}">
                  <a16:creationId xmlns:a16="http://schemas.microsoft.com/office/drawing/2014/main" id="{5AA29515-D894-909D-63C4-6E03E0B2FC0F}"/>
                </a:ext>
              </a:extLst>
            </p:cNvPr>
            <p:cNvSpPr/>
            <p:nvPr userDrawn="1"/>
          </p:nvSpPr>
          <p:spPr>
            <a:xfrm>
              <a:off x="2811435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37" name="Rectangle 736">
              <a:extLst>
                <a:ext uri="{FF2B5EF4-FFF2-40B4-BE49-F238E27FC236}">
                  <a16:creationId xmlns:a16="http://schemas.microsoft.com/office/drawing/2014/main" id="{BBD64E01-58E9-4C1D-EC26-3B97202A7A36}"/>
                </a:ext>
              </a:extLst>
            </p:cNvPr>
            <p:cNvSpPr/>
            <p:nvPr userDrawn="1"/>
          </p:nvSpPr>
          <p:spPr>
            <a:xfrm>
              <a:off x="3061250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38" name="Rectangle 737">
              <a:extLst>
                <a:ext uri="{FF2B5EF4-FFF2-40B4-BE49-F238E27FC236}">
                  <a16:creationId xmlns:a16="http://schemas.microsoft.com/office/drawing/2014/main" id="{94C69FE6-3295-AEFC-689A-AE72DD152252}"/>
                </a:ext>
              </a:extLst>
            </p:cNvPr>
            <p:cNvSpPr/>
            <p:nvPr userDrawn="1"/>
          </p:nvSpPr>
          <p:spPr>
            <a:xfrm>
              <a:off x="3311065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39" name="Rectangle 738">
              <a:extLst>
                <a:ext uri="{FF2B5EF4-FFF2-40B4-BE49-F238E27FC236}">
                  <a16:creationId xmlns:a16="http://schemas.microsoft.com/office/drawing/2014/main" id="{4CC47D3D-5034-9ED6-322B-6B2D24D0AFB1}"/>
                </a:ext>
              </a:extLst>
            </p:cNvPr>
            <p:cNvSpPr/>
            <p:nvPr userDrawn="1"/>
          </p:nvSpPr>
          <p:spPr>
            <a:xfrm>
              <a:off x="3560880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40" name="Rectangle 739">
              <a:extLst>
                <a:ext uri="{FF2B5EF4-FFF2-40B4-BE49-F238E27FC236}">
                  <a16:creationId xmlns:a16="http://schemas.microsoft.com/office/drawing/2014/main" id="{4F0952EA-FDD3-D12E-FE89-230EB93002F6}"/>
                </a:ext>
              </a:extLst>
            </p:cNvPr>
            <p:cNvSpPr/>
            <p:nvPr userDrawn="1"/>
          </p:nvSpPr>
          <p:spPr>
            <a:xfrm>
              <a:off x="3810695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41" name="Rectangle 740">
              <a:extLst>
                <a:ext uri="{FF2B5EF4-FFF2-40B4-BE49-F238E27FC236}">
                  <a16:creationId xmlns:a16="http://schemas.microsoft.com/office/drawing/2014/main" id="{F42174C3-180B-0CAA-DA28-48B83D5FFB57}"/>
                </a:ext>
              </a:extLst>
            </p:cNvPr>
            <p:cNvSpPr/>
            <p:nvPr userDrawn="1"/>
          </p:nvSpPr>
          <p:spPr>
            <a:xfrm>
              <a:off x="4060510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42" name="Rectangle 741">
              <a:extLst>
                <a:ext uri="{FF2B5EF4-FFF2-40B4-BE49-F238E27FC236}">
                  <a16:creationId xmlns:a16="http://schemas.microsoft.com/office/drawing/2014/main" id="{79DAD46F-FE88-E329-73D6-F73B8E3088D7}"/>
                </a:ext>
              </a:extLst>
            </p:cNvPr>
            <p:cNvSpPr/>
            <p:nvPr userDrawn="1"/>
          </p:nvSpPr>
          <p:spPr>
            <a:xfrm>
              <a:off x="4310325" y="454493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43" name="Rectangle 742">
              <a:extLst>
                <a:ext uri="{FF2B5EF4-FFF2-40B4-BE49-F238E27FC236}">
                  <a16:creationId xmlns:a16="http://schemas.microsoft.com/office/drawing/2014/main" id="{3AA35B85-A010-49EC-AD4E-A600927A3C3C}"/>
                </a:ext>
              </a:extLst>
            </p:cNvPr>
            <p:cNvSpPr/>
            <p:nvPr userDrawn="1"/>
          </p:nvSpPr>
          <p:spPr>
            <a:xfrm>
              <a:off x="563100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44" name="Rectangle 743">
              <a:extLst>
                <a:ext uri="{FF2B5EF4-FFF2-40B4-BE49-F238E27FC236}">
                  <a16:creationId xmlns:a16="http://schemas.microsoft.com/office/drawing/2014/main" id="{8D4DDBC9-E484-E844-BDC1-B0FFB511B6AB}"/>
                </a:ext>
              </a:extLst>
            </p:cNvPr>
            <p:cNvSpPr/>
            <p:nvPr userDrawn="1"/>
          </p:nvSpPr>
          <p:spPr>
            <a:xfrm>
              <a:off x="812915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45" name="Rectangle 744">
              <a:extLst>
                <a:ext uri="{FF2B5EF4-FFF2-40B4-BE49-F238E27FC236}">
                  <a16:creationId xmlns:a16="http://schemas.microsoft.com/office/drawing/2014/main" id="{9683676E-117D-0237-3924-4F4D8A90C6E7}"/>
                </a:ext>
              </a:extLst>
            </p:cNvPr>
            <p:cNvSpPr/>
            <p:nvPr userDrawn="1"/>
          </p:nvSpPr>
          <p:spPr>
            <a:xfrm>
              <a:off x="1062730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46" name="Rectangle 745">
              <a:extLst>
                <a:ext uri="{FF2B5EF4-FFF2-40B4-BE49-F238E27FC236}">
                  <a16:creationId xmlns:a16="http://schemas.microsoft.com/office/drawing/2014/main" id="{C06589DB-23AC-C990-9AF3-1F751DA648F5}"/>
                </a:ext>
              </a:extLst>
            </p:cNvPr>
            <p:cNvSpPr/>
            <p:nvPr userDrawn="1"/>
          </p:nvSpPr>
          <p:spPr>
            <a:xfrm>
              <a:off x="1312545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47" name="Rectangle 746">
              <a:extLst>
                <a:ext uri="{FF2B5EF4-FFF2-40B4-BE49-F238E27FC236}">
                  <a16:creationId xmlns:a16="http://schemas.microsoft.com/office/drawing/2014/main" id="{AF439CC8-7415-6DF8-35B8-9C8F358F5618}"/>
                </a:ext>
              </a:extLst>
            </p:cNvPr>
            <p:cNvSpPr/>
            <p:nvPr userDrawn="1"/>
          </p:nvSpPr>
          <p:spPr>
            <a:xfrm>
              <a:off x="1562360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48" name="Rectangle 747">
              <a:extLst>
                <a:ext uri="{FF2B5EF4-FFF2-40B4-BE49-F238E27FC236}">
                  <a16:creationId xmlns:a16="http://schemas.microsoft.com/office/drawing/2014/main" id="{57B1D6D3-900D-8F57-2C97-E121BD619220}"/>
                </a:ext>
              </a:extLst>
            </p:cNvPr>
            <p:cNvSpPr/>
            <p:nvPr userDrawn="1"/>
          </p:nvSpPr>
          <p:spPr>
            <a:xfrm>
              <a:off x="1812175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49" name="Rectangle 748">
              <a:extLst>
                <a:ext uri="{FF2B5EF4-FFF2-40B4-BE49-F238E27FC236}">
                  <a16:creationId xmlns:a16="http://schemas.microsoft.com/office/drawing/2014/main" id="{B7AB5307-6F5F-85B2-0772-CA7554D97D0E}"/>
                </a:ext>
              </a:extLst>
            </p:cNvPr>
            <p:cNvSpPr/>
            <p:nvPr userDrawn="1"/>
          </p:nvSpPr>
          <p:spPr>
            <a:xfrm>
              <a:off x="2061990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50" name="Rectangle 749">
              <a:extLst>
                <a:ext uri="{FF2B5EF4-FFF2-40B4-BE49-F238E27FC236}">
                  <a16:creationId xmlns:a16="http://schemas.microsoft.com/office/drawing/2014/main" id="{4F198F5D-691F-F062-1CE5-1CAE250E84B9}"/>
                </a:ext>
              </a:extLst>
            </p:cNvPr>
            <p:cNvSpPr/>
            <p:nvPr userDrawn="1"/>
          </p:nvSpPr>
          <p:spPr>
            <a:xfrm>
              <a:off x="2311805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51" name="Rectangle 750">
              <a:extLst>
                <a:ext uri="{FF2B5EF4-FFF2-40B4-BE49-F238E27FC236}">
                  <a16:creationId xmlns:a16="http://schemas.microsoft.com/office/drawing/2014/main" id="{EA35E304-06CF-2624-C70A-132CDA9C2504}"/>
                </a:ext>
              </a:extLst>
            </p:cNvPr>
            <p:cNvSpPr/>
            <p:nvPr userDrawn="1"/>
          </p:nvSpPr>
          <p:spPr>
            <a:xfrm>
              <a:off x="2561620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52" name="Rectangle 751">
              <a:extLst>
                <a:ext uri="{FF2B5EF4-FFF2-40B4-BE49-F238E27FC236}">
                  <a16:creationId xmlns:a16="http://schemas.microsoft.com/office/drawing/2014/main" id="{F72A25BD-81A4-6CB4-2DE6-BCDDECE452B6}"/>
                </a:ext>
              </a:extLst>
            </p:cNvPr>
            <p:cNvSpPr/>
            <p:nvPr userDrawn="1"/>
          </p:nvSpPr>
          <p:spPr>
            <a:xfrm>
              <a:off x="2811435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53" name="Rectangle 752">
              <a:extLst>
                <a:ext uri="{FF2B5EF4-FFF2-40B4-BE49-F238E27FC236}">
                  <a16:creationId xmlns:a16="http://schemas.microsoft.com/office/drawing/2014/main" id="{6BF7D347-14CD-1688-E260-EA9C251B5D54}"/>
                </a:ext>
              </a:extLst>
            </p:cNvPr>
            <p:cNvSpPr/>
            <p:nvPr userDrawn="1"/>
          </p:nvSpPr>
          <p:spPr>
            <a:xfrm>
              <a:off x="3061250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54" name="Rectangle 753">
              <a:extLst>
                <a:ext uri="{FF2B5EF4-FFF2-40B4-BE49-F238E27FC236}">
                  <a16:creationId xmlns:a16="http://schemas.microsoft.com/office/drawing/2014/main" id="{3B2D3D3F-802F-5335-D3E3-BAE43BFFA671}"/>
                </a:ext>
              </a:extLst>
            </p:cNvPr>
            <p:cNvSpPr/>
            <p:nvPr userDrawn="1"/>
          </p:nvSpPr>
          <p:spPr>
            <a:xfrm>
              <a:off x="3311065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55" name="Rectangle 754">
              <a:extLst>
                <a:ext uri="{FF2B5EF4-FFF2-40B4-BE49-F238E27FC236}">
                  <a16:creationId xmlns:a16="http://schemas.microsoft.com/office/drawing/2014/main" id="{44C72ADB-BE7E-8019-6446-AD6414D45CB9}"/>
                </a:ext>
              </a:extLst>
            </p:cNvPr>
            <p:cNvSpPr/>
            <p:nvPr userDrawn="1"/>
          </p:nvSpPr>
          <p:spPr>
            <a:xfrm>
              <a:off x="3560880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56" name="Rectangle 755">
              <a:extLst>
                <a:ext uri="{FF2B5EF4-FFF2-40B4-BE49-F238E27FC236}">
                  <a16:creationId xmlns:a16="http://schemas.microsoft.com/office/drawing/2014/main" id="{3903D7BB-2FDA-BD68-6226-DF55143879D1}"/>
                </a:ext>
              </a:extLst>
            </p:cNvPr>
            <p:cNvSpPr/>
            <p:nvPr userDrawn="1"/>
          </p:nvSpPr>
          <p:spPr>
            <a:xfrm>
              <a:off x="3810695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57" name="Rectangle 756">
              <a:extLst>
                <a:ext uri="{FF2B5EF4-FFF2-40B4-BE49-F238E27FC236}">
                  <a16:creationId xmlns:a16="http://schemas.microsoft.com/office/drawing/2014/main" id="{BBF072A0-B70E-63F8-00AC-7B62987FF133}"/>
                </a:ext>
              </a:extLst>
            </p:cNvPr>
            <p:cNvSpPr/>
            <p:nvPr userDrawn="1"/>
          </p:nvSpPr>
          <p:spPr>
            <a:xfrm>
              <a:off x="4060510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58" name="Rectangle 757">
              <a:extLst>
                <a:ext uri="{FF2B5EF4-FFF2-40B4-BE49-F238E27FC236}">
                  <a16:creationId xmlns:a16="http://schemas.microsoft.com/office/drawing/2014/main" id="{2A8C594E-48AE-CC9C-8BD0-06E0119EA1EC}"/>
                </a:ext>
              </a:extLst>
            </p:cNvPr>
            <p:cNvSpPr/>
            <p:nvPr userDrawn="1"/>
          </p:nvSpPr>
          <p:spPr>
            <a:xfrm>
              <a:off x="4310325" y="472297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59" name="Rectangle 758">
              <a:extLst>
                <a:ext uri="{FF2B5EF4-FFF2-40B4-BE49-F238E27FC236}">
                  <a16:creationId xmlns:a16="http://schemas.microsoft.com/office/drawing/2014/main" id="{9FDB8554-D580-607F-BA9A-29CF6FAD719B}"/>
                </a:ext>
              </a:extLst>
            </p:cNvPr>
            <p:cNvSpPr/>
            <p:nvPr userDrawn="1"/>
          </p:nvSpPr>
          <p:spPr>
            <a:xfrm>
              <a:off x="563100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60" name="Rectangle 759">
              <a:extLst>
                <a:ext uri="{FF2B5EF4-FFF2-40B4-BE49-F238E27FC236}">
                  <a16:creationId xmlns:a16="http://schemas.microsoft.com/office/drawing/2014/main" id="{7C1A3109-D4E6-789A-55A3-00E9F7E6C31B}"/>
                </a:ext>
              </a:extLst>
            </p:cNvPr>
            <p:cNvSpPr/>
            <p:nvPr userDrawn="1"/>
          </p:nvSpPr>
          <p:spPr>
            <a:xfrm>
              <a:off x="812915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61" name="Rectangle 760">
              <a:extLst>
                <a:ext uri="{FF2B5EF4-FFF2-40B4-BE49-F238E27FC236}">
                  <a16:creationId xmlns:a16="http://schemas.microsoft.com/office/drawing/2014/main" id="{DBB23F5B-BAFE-23EF-A6D2-C9C475E4D319}"/>
                </a:ext>
              </a:extLst>
            </p:cNvPr>
            <p:cNvSpPr/>
            <p:nvPr userDrawn="1"/>
          </p:nvSpPr>
          <p:spPr>
            <a:xfrm>
              <a:off x="1062730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62" name="Rectangle 761">
              <a:extLst>
                <a:ext uri="{FF2B5EF4-FFF2-40B4-BE49-F238E27FC236}">
                  <a16:creationId xmlns:a16="http://schemas.microsoft.com/office/drawing/2014/main" id="{8A0A1F32-488A-7204-FEAE-30B193AFCDE9}"/>
                </a:ext>
              </a:extLst>
            </p:cNvPr>
            <p:cNvSpPr/>
            <p:nvPr userDrawn="1"/>
          </p:nvSpPr>
          <p:spPr>
            <a:xfrm>
              <a:off x="1312545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63" name="Rectangle 762">
              <a:extLst>
                <a:ext uri="{FF2B5EF4-FFF2-40B4-BE49-F238E27FC236}">
                  <a16:creationId xmlns:a16="http://schemas.microsoft.com/office/drawing/2014/main" id="{CE4904C8-F0AA-CC39-34DE-F4F5453308B7}"/>
                </a:ext>
              </a:extLst>
            </p:cNvPr>
            <p:cNvSpPr/>
            <p:nvPr userDrawn="1"/>
          </p:nvSpPr>
          <p:spPr>
            <a:xfrm>
              <a:off x="1562360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64" name="Rectangle 763">
              <a:extLst>
                <a:ext uri="{FF2B5EF4-FFF2-40B4-BE49-F238E27FC236}">
                  <a16:creationId xmlns:a16="http://schemas.microsoft.com/office/drawing/2014/main" id="{56342136-8272-4601-4EB8-57D37A0D0A55}"/>
                </a:ext>
              </a:extLst>
            </p:cNvPr>
            <p:cNvSpPr/>
            <p:nvPr userDrawn="1"/>
          </p:nvSpPr>
          <p:spPr>
            <a:xfrm>
              <a:off x="1812175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65" name="Rectangle 764">
              <a:extLst>
                <a:ext uri="{FF2B5EF4-FFF2-40B4-BE49-F238E27FC236}">
                  <a16:creationId xmlns:a16="http://schemas.microsoft.com/office/drawing/2014/main" id="{9333D885-062F-5AB4-3D29-9B044FCBB9CE}"/>
                </a:ext>
              </a:extLst>
            </p:cNvPr>
            <p:cNvSpPr/>
            <p:nvPr userDrawn="1"/>
          </p:nvSpPr>
          <p:spPr>
            <a:xfrm>
              <a:off x="2061990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66" name="Rectangle 765">
              <a:extLst>
                <a:ext uri="{FF2B5EF4-FFF2-40B4-BE49-F238E27FC236}">
                  <a16:creationId xmlns:a16="http://schemas.microsoft.com/office/drawing/2014/main" id="{3E1BCC47-30C2-7E0F-2CEF-37C292F1AF7E}"/>
                </a:ext>
              </a:extLst>
            </p:cNvPr>
            <p:cNvSpPr/>
            <p:nvPr userDrawn="1"/>
          </p:nvSpPr>
          <p:spPr>
            <a:xfrm>
              <a:off x="2311805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67" name="Rectangle 766">
              <a:extLst>
                <a:ext uri="{FF2B5EF4-FFF2-40B4-BE49-F238E27FC236}">
                  <a16:creationId xmlns:a16="http://schemas.microsoft.com/office/drawing/2014/main" id="{FBAE19C9-65D1-D60B-311E-26DF4B957BCB}"/>
                </a:ext>
              </a:extLst>
            </p:cNvPr>
            <p:cNvSpPr/>
            <p:nvPr userDrawn="1"/>
          </p:nvSpPr>
          <p:spPr>
            <a:xfrm>
              <a:off x="2561620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68" name="Rectangle 767">
              <a:extLst>
                <a:ext uri="{FF2B5EF4-FFF2-40B4-BE49-F238E27FC236}">
                  <a16:creationId xmlns:a16="http://schemas.microsoft.com/office/drawing/2014/main" id="{1ECA320C-A6EB-3320-3108-9C225E88D2FD}"/>
                </a:ext>
              </a:extLst>
            </p:cNvPr>
            <p:cNvSpPr/>
            <p:nvPr userDrawn="1"/>
          </p:nvSpPr>
          <p:spPr>
            <a:xfrm>
              <a:off x="2811435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69" name="Rectangle 768">
              <a:extLst>
                <a:ext uri="{FF2B5EF4-FFF2-40B4-BE49-F238E27FC236}">
                  <a16:creationId xmlns:a16="http://schemas.microsoft.com/office/drawing/2014/main" id="{FF3D5960-2DF0-A97C-EBB3-8998B08B6CF2}"/>
                </a:ext>
              </a:extLst>
            </p:cNvPr>
            <p:cNvSpPr/>
            <p:nvPr userDrawn="1"/>
          </p:nvSpPr>
          <p:spPr>
            <a:xfrm>
              <a:off x="3061250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70" name="Rectangle 769">
              <a:extLst>
                <a:ext uri="{FF2B5EF4-FFF2-40B4-BE49-F238E27FC236}">
                  <a16:creationId xmlns:a16="http://schemas.microsoft.com/office/drawing/2014/main" id="{912CEBD2-2439-8A3E-2CC2-FE17664D9602}"/>
                </a:ext>
              </a:extLst>
            </p:cNvPr>
            <p:cNvSpPr/>
            <p:nvPr userDrawn="1"/>
          </p:nvSpPr>
          <p:spPr>
            <a:xfrm>
              <a:off x="3311065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71" name="Rectangle 770">
              <a:extLst>
                <a:ext uri="{FF2B5EF4-FFF2-40B4-BE49-F238E27FC236}">
                  <a16:creationId xmlns:a16="http://schemas.microsoft.com/office/drawing/2014/main" id="{4AA93376-7AD6-4FA0-80D4-697BDB2BB29E}"/>
                </a:ext>
              </a:extLst>
            </p:cNvPr>
            <p:cNvSpPr/>
            <p:nvPr userDrawn="1"/>
          </p:nvSpPr>
          <p:spPr>
            <a:xfrm>
              <a:off x="3560880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72" name="Rectangle 771">
              <a:extLst>
                <a:ext uri="{FF2B5EF4-FFF2-40B4-BE49-F238E27FC236}">
                  <a16:creationId xmlns:a16="http://schemas.microsoft.com/office/drawing/2014/main" id="{3A638F5D-65E4-0D54-6E04-A89E9282ADE7}"/>
                </a:ext>
              </a:extLst>
            </p:cNvPr>
            <p:cNvSpPr/>
            <p:nvPr userDrawn="1"/>
          </p:nvSpPr>
          <p:spPr>
            <a:xfrm>
              <a:off x="3810695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73" name="Rectangle 772">
              <a:extLst>
                <a:ext uri="{FF2B5EF4-FFF2-40B4-BE49-F238E27FC236}">
                  <a16:creationId xmlns:a16="http://schemas.microsoft.com/office/drawing/2014/main" id="{512551C3-392D-3820-D4CF-C5DAF964C4B8}"/>
                </a:ext>
              </a:extLst>
            </p:cNvPr>
            <p:cNvSpPr/>
            <p:nvPr userDrawn="1"/>
          </p:nvSpPr>
          <p:spPr>
            <a:xfrm>
              <a:off x="4060510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74" name="Rectangle 773">
              <a:extLst>
                <a:ext uri="{FF2B5EF4-FFF2-40B4-BE49-F238E27FC236}">
                  <a16:creationId xmlns:a16="http://schemas.microsoft.com/office/drawing/2014/main" id="{7815EFA0-670C-A40A-0D3A-33EF29A9EE45}"/>
                </a:ext>
              </a:extLst>
            </p:cNvPr>
            <p:cNvSpPr/>
            <p:nvPr userDrawn="1"/>
          </p:nvSpPr>
          <p:spPr>
            <a:xfrm>
              <a:off x="4310325" y="490101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75" name="Rectangle 774">
              <a:extLst>
                <a:ext uri="{FF2B5EF4-FFF2-40B4-BE49-F238E27FC236}">
                  <a16:creationId xmlns:a16="http://schemas.microsoft.com/office/drawing/2014/main" id="{AFA648B2-7E26-92E8-B79E-509FDAF6182B}"/>
                </a:ext>
              </a:extLst>
            </p:cNvPr>
            <p:cNvSpPr/>
            <p:nvPr userDrawn="1"/>
          </p:nvSpPr>
          <p:spPr>
            <a:xfrm>
              <a:off x="563100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76" name="Rectangle 775">
              <a:extLst>
                <a:ext uri="{FF2B5EF4-FFF2-40B4-BE49-F238E27FC236}">
                  <a16:creationId xmlns:a16="http://schemas.microsoft.com/office/drawing/2014/main" id="{548056A4-56DF-E2CC-A27D-63193EAB043B}"/>
                </a:ext>
              </a:extLst>
            </p:cNvPr>
            <p:cNvSpPr/>
            <p:nvPr userDrawn="1"/>
          </p:nvSpPr>
          <p:spPr>
            <a:xfrm>
              <a:off x="812915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77" name="Rectangle 776">
              <a:extLst>
                <a:ext uri="{FF2B5EF4-FFF2-40B4-BE49-F238E27FC236}">
                  <a16:creationId xmlns:a16="http://schemas.microsoft.com/office/drawing/2014/main" id="{50BF9EF3-52E2-6FFC-4463-3610F4F3B68D}"/>
                </a:ext>
              </a:extLst>
            </p:cNvPr>
            <p:cNvSpPr/>
            <p:nvPr userDrawn="1"/>
          </p:nvSpPr>
          <p:spPr>
            <a:xfrm>
              <a:off x="1062730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78" name="Rectangle 777">
              <a:extLst>
                <a:ext uri="{FF2B5EF4-FFF2-40B4-BE49-F238E27FC236}">
                  <a16:creationId xmlns:a16="http://schemas.microsoft.com/office/drawing/2014/main" id="{86C3552B-B019-0037-11DE-97806A7D99BF}"/>
                </a:ext>
              </a:extLst>
            </p:cNvPr>
            <p:cNvSpPr/>
            <p:nvPr userDrawn="1"/>
          </p:nvSpPr>
          <p:spPr>
            <a:xfrm>
              <a:off x="1312545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79" name="Rectangle 778">
              <a:extLst>
                <a:ext uri="{FF2B5EF4-FFF2-40B4-BE49-F238E27FC236}">
                  <a16:creationId xmlns:a16="http://schemas.microsoft.com/office/drawing/2014/main" id="{986B031B-8F87-2A4A-D397-7B62AD3E1719}"/>
                </a:ext>
              </a:extLst>
            </p:cNvPr>
            <p:cNvSpPr/>
            <p:nvPr userDrawn="1"/>
          </p:nvSpPr>
          <p:spPr>
            <a:xfrm>
              <a:off x="1562360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80" name="Rectangle 779">
              <a:extLst>
                <a:ext uri="{FF2B5EF4-FFF2-40B4-BE49-F238E27FC236}">
                  <a16:creationId xmlns:a16="http://schemas.microsoft.com/office/drawing/2014/main" id="{CB1399B5-D60A-20AF-5D1A-A1FDFF970D54}"/>
                </a:ext>
              </a:extLst>
            </p:cNvPr>
            <p:cNvSpPr/>
            <p:nvPr userDrawn="1"/>
          </p:nvSpPr>
          <p:spPr>
            <a:xfrm>
              <a:off x="1812175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81" name="Rectangle 780">
              <a:extLst>
                <a:ext uri="{FF2B5EF4-FFF2-40B4-BE49-F238E27FC236}">
                  <a16:creationId xmlns:a16="http://schemas.microsoft.com/office/drawing/2014/main" id="{A31C57DE-B147-ED68-BA1F-7DB9DFF9C5C9}"/>
                </a:ext>
              </a:extLst>
            </p:cNvPr>
            <p:cNvSpPr/>
            <p:nvPr userDrawn="1"/>
          </p:nvSpPr>
          <p:spPr>
            <a:xfrm>
              <a:off x="2061990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82" name="Rectangle 781">
              <a:extLst>
                <a:ext uri="{FF2B5EF4-FFF2-40B4-BE49-F238E27FC236}">
                  <a16:creationId xmlns:a16="http://schemas.microsoft.com/office/drawing/2014/main" id="{54BA6238-9238-EE20-2DFF-EDB776C386C1}"/>
                </a:ext>
              </a:extLst>
            </p:cNvPr>
            <p:cNvSpPr/>
            <p:nvPr userDrawn="1"/>
          </p:nvSpPr>
          <p:spPr>
            <a:xfrm>
              <a:off x="2311805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83" name="Rectangle 782">
              <a:extLst>
                <a:ext uri="{FF2B5EF4-FFF2-40B4-BE49-F238E27FC236}">
                  <a16:creationId xmlns:a16="http://schemas.microsoft.com/office/drawing/2014/main" id="{F3C98EEC-35E3-DB62-6981-A59889108CDD}"/>
                </a:ext>
              </a:extLst>
            </p:cNvPr>
            <p:cNvSpPr/>
            <p:nvPr userDrawn="1"/>
          </p:nvSpPr>
          <p:spPr>
            <a:xfrm>
              <a:off x="2561620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84" name="Rectangle 783">
              <a:extLst>
                <a:ext uri="{FF2B5EF4-FFF2-40B4-BE49-F238E27FC236}">
                  <a16:creationId xmlns:a16="http://schemas.microsoft.com/office/drawing/2014/main" id="{C109395E-145F-6408-4710-D890BA3E752F}"/>
                </a:ext>
              </a:extLst>
            </p:cNvPr>
            <p:cNvSpPr/>
            <p:nvPr userDrawn="1"/>
          </p:nvSpPr>
          <p:spPr>
            <a:xfrm>
              <a:off x="2811435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85" name="Rectangle 784">
              <a:extLst>
                <a:ext uri="{FF2B5EF4-FFF2-40B4-BE49-F238E27FC236}">
                  <a16:creationId xmlns:a16="http://schemas.microsoft.com/office/drawing/2014/main" id="{BA102A10-5D3A-1467-97D5-076F3402993A}"/>
                </a:ext>
              </a:extLst>
            </p:cNvPr>
            <p:cNvSpPr/>
            <p:nvPr userDrawn="1"/>
          </p:nvSpPr>
          <p:spPr>
            <a:xfrm>
              <a:off x="3061250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86" name="Rectangle 785">
              <a:extLst>
                <a:ext uri="{FF2B5EF4-FFF2-40B4-BE49-F238E27FC236}">
                  <a16:creationId xmlns:a16="http://schemas.microsoft.com/office/drawing/2014/main" id="{0BB3FBB8-542F-00F3-0B73-70869016AC89}"/>
                </a:ext>
              </a:extLst>
            </p:cNvPr>
            <p:cNvSpPr/>
            <p:nvPr userDrawn="1"/>
          </p:nvSpPr>
          <p:spPr>
            <a:xfrm>
              <a:off x="3311065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87" name="Rectangle 786">
              <a:extLst>
                <a:ext uri="{FF2B5EF4-FFF2-40B4-BE49-F238E27FC236}">
                  <a16:creationId xmlns:a16="http://schemas.microsoft.com/office/drawing/2014/main" id="{8D84CA50-405B-6371-1596-E594079A246D}"/>
                </a:ext>
              </a:extLst>
            </p:cNvPr>
            <p:cNvSpPr/>
            <p:nvPr userDrawn="1"/>
          </p:nvSpPr>
          <p:spPr>
            <a:xfrm>
              <a:off x="3560880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88" name="Rectangle 787">
              <a:extLst>
                <a:ext uri="{FF2B5EF4-FFF2-40B4-BE49-F238E27FC236}">
                  <a16:creationId xmlns:a16="http://schemas.microsoft.com/office/drawing/2014/main" id="{03301721-1B04-0B87-52A5-D68676E1A7C9}"/>
                </a:ext>
              </a:extLst>
            </p:cNvPr>
            <p:cNvSpPr/>
            <p:nvPr userDrawn="1"/>
          </p:nvSpPr>
          <p:spPr>
            <a:xfrm>
              <a:off x="3810695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89" name="Rectangle 788">
              <a:extLst>
                <a:ext uri="{FF2B5EF4-FFF2-40B4-BE49-F238E27FC236}">
                  <a16:creationId xmlns:a16="http://schemas.microsoft.com/office/drawing/2014/main" id="{71C5DD78-403E-6DAE-D37E-A712136710AD}"/>
                </a:ext>
              </a:extLst>
            </p:cNvPr>
            <p:cNvSpPr/>
            <p:nvPr userDrawn="1"/>
          </p:nvSpPr>
          <p:spPr>
            <a:xfrm>
              <a:off x="4060510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90" name="Rectangle 789">
              <a:extLst>
                <a:ext uri="{FF2B5EF4-FFF2-40B4-BE49-F238E27FC236}">
                  <a16:creationId xmlns:a16="http://schemas.microsoft.com/office/drawing/2014/main" id="{457D56E5-D074-78CE-96D3-243D66F082FF}"/>
                </a:ext>
              </a:extLst>
            </p:cNvPr>
            <p:cNvSpPr/>
            <p:nvPr userDrawn="1"/>
          </p:nvSpPr>
          <p:spPr>
            <a:xfrm>
              <a:off x="4310325" y="507904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91" name="Rectangle 790">
              <a:extLst>
                <a:ext uri="{FF2B5EF4-FFF2-40B4-BE49-F238E27FC236}">
                  <a16:creationId xmlns:a16="http://schemas.microsoft.com/office/drawing/2014/main" id="{1E333963-3287-2A89-1A1F-DC321F4D8C0E}"/>
                </a:ext>
              </a:extLst>
            </p:cNvPr>
            <p:cNvSpPr/>
            <p:nvPr userDrawn="1"/>
          </p:nvSpPr>
          <p:spPr>
            <a:xfrm>
              <a:off x="563100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92" name="Rectangle 791">
              <a:extLst>
                <a:ext uri="{FF2B5EF4-FFF2-40B4-BE49-F238E27FC236}">
                  <a16:creationId xmlns:a16="http://schemas.microsoft.com/office/drawing/2014/main" id="{2C36E55B-7836-2554-EE54-8EBF866E9760}"/>
                </a:ext>
              </a:extLst>
            </p:cNvPr>
            <p:cNvSpPr/>
            <p:nvPr userDrawn="1"/>
          </p:nvSpPr>
          <p:spPr>
            <a:xfrm>
              <a:off x="812915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93" name="Rectangle 792">
              <a:extLst>
                <a:ext uri="{FF2B5EF4-FFF2-40B4-BE49-F238E27FC236}">
                  <a16:creationId xmlns:a16="http://schemas.microsoft.com/office/drawing/2014/main" id="{3582F706-CE80-3BDF-1886-90532C43193F}"/>
                </a:ext>
              </a:extLst>
            </p:cNvPr>
            <p:cNvSpPr/>
            <p:nvPr userDrawn="1"/>
          </p:nvSpPr>
          <p:spPr>
            <a:xfrm>
              <a:off x="1062730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94" name="Rectangle 793">
              <a:extLst>
                <a:ext uri="{FF2B5EF4-FFF2-40B4-BE49-F238E27FC236}">
                  <a16:creationId xmlns:a16="http://schemas.microsoft.com/office/drawing/2014/main" id="{C4469D57-8CFE-4CE2-5F37-F770B255E63B}"/>
                </a:ext>
              </a:extLst>
            </p:cNvPr>
            <p:cNvSpPr/>
            <p:nvPr userDrawn="1"/>
          </p:nvSpPr>
          <p:spPr>
            <a:xfrm>
              <a:off x="1312545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95" name="Rectangle 794">
              <a:extLst>
                <a:ext uri="{FF2B5EF4-FFF2-40B4-BE49-F238E27FC236}">
                  <a16:creationId xmlns:a16="http://schemas.microsoft.com/office/drawing/2014/main" id="{606D2F4D-FDE6-D785-84B4-7F84E115F2D6}"/>
                </a:ext>
              </a:extLst>
            </p:cNvPr>
            <p:cNvSpPr/>
            <p:nvPr userDrawn="1"/>
          </p:nvSpPr>
          <p:spPr>
            <a:xfrm>
              <a:off x="1562360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96" name="Rectangle 795">
              <a:extLst>
                <a:ext uri="{FF2B5EF4-FFF2-40B4-BE49-F238E27FC236}">
                  <a16:creationId xmlns:a16="http://schemas.microsoft.com/office/drawing/2014/main" id="{8F5BDDC3-1492-2392-EB8F-0FA1AE832ED1}"/>
                </a:ext>
              </a:extLst>
            </p:cNvPr>
            <p:cNvSpPr/>
            <p:nvPr userDrawn="1"/>
          </p:nvSpPr>
          <p:spPr>
            <a:xfrm>
              <a:off x="1812175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97" name="Rectangle 796">
              <a:extLst>
                <a:ext uri="{FF2B5EF4-FFF2-40B4-BE49-F238E27FC236}">
                  <a16:creationId xmlns:a16="http://schemas.microsoft.com/office/drawing/2014/main" id="{2B695B51-72CD-FD79-38DB-0F7C30749E3A}"/>
                </a:ext>
              </a:extLst>
            </p:cNvPr>
            <p:cNvSpPr/>
            <p:nvPr userDrawn="1"/>
          </p:nvSpPr>
          <p:spPr>
            <a:xfrm>
              <a:off x="2061990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98" name="Rectangle 797">
              <a:extLst>
                <a:ext uri="{FF2B5EF4-FFF2-40B4-BE49-F238E27FC236}">
                  <a16:creationId xmlns:a16="http://schemas.microsoft.com/office/drawing/2014/main" id="{0BE6E248-1D56-9950-9AF8-7118C78A7DA2}"/>
                </a:ext>
              </a:extLst>
            </p:cNvPr>
            <p:cNvSpPr/>
            <p:nvPr userDrawn="1"/>
          </p:nvSpPr>
          <p:spPr>
            <a:xfrm>
              <a:off x="2311805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99" name="Rectangle 798">
              <a:extLst>
                <a:ext uri="{FF2B5EF4-FFF2-40B4-BE49-F238E27FC236}">
                  <a16:creationId xmlns:a16="http://schemas.microsoft.com/office/drawing/2014/main" id="{59C9B1DF-BC95-AEFD-18E6-15587035F170}"/>
                </a:ext>
              </a:extLst>
            </p:cNvPr>
            <p:cNvSpPr/>
            <p:nvPr userDrawn="1"/>
          </p:nvSpPr>
          <p:spPr>
            <a:xfrm>
              <a:off x="2561620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00" name="Rectangle 799">
              <a:extLst>
                <a:ext uri="{FF2B5EF4-FFF2-40B4-BE49-F238E27FC236}">
                  <a16:creationId xmlns:a16="http://schemas.microsoft.com/office/drawing/2014/main" id="{728B560F-4B72-E51A-10C3-55EFE089DEE8}"/>
                </a:ext>
              </a:extLst>
            </p:cNvPr>
            <p:cNvSpPr/>
            <p:nvPr userDrawn="1"/>
          </p:nvSpPr>
          <p:spPr>
            <a:xfrm>
              <a:off x="2811435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01" name="Rectangle 800">
              <a:extLst>
                <a:ext uri="{FF2B5EF4-FFF2-40B4-BE49-F238E27FC236}">
                  <a16:creationId xmlns:a16="http://schemas.microsoft.com/office/drawing/2014/main" id="{C9FE5BDD-72B4-0230-5380-E9836996F69B}"/>
                </a:ext>
              </a:extLst>
            </p:cNvPr>
            <p:cNvSpPr/>
            <p:nvPr userDrawn="1"/>
          </p:nvSpPr>
          <p:spPr>
            <a:xfrm>
              <a:off x="3061250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02" name="Rectangle 801">
              <a:extLst>
                <a:ext uri="{FF2B5EF4-FFF2-40B4-BE49-F238E27FC236}">
                  <a16:creationId xmlns:a16="http://schemas.microsoft.com/office/drawing/2014/main" id="{E0D8D8D4-C1E8-1E24-4A28-73A89912DAB3}"/>
                </a:ext>
              </a:extLst>
            </p:cNvPr>
            <p:cNvSpPr/>
            <p:nvPr userDrawn="1"/>
          </p:nvSpPr>
          <p:spPr>
            <a:xfrm>
              <a:off x="3311065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03" name="Rectangle 802">
              <a:extLst>
                <a:ext uri="{FF2B5EF4-FFF2-40B4-BE49-F238E27FC236}">
                  <a16:creationId xmlns:a16="http://schemas.microsoft.com/office/drawing/2014/main" id="{F0BF1224-0C23-A9E7-4893-583D839ECA7D}"/>
                </a:ext>
              </a:extLst>
            </p:cNvPr>
            <p:cNvSpPr/>
            <p:nvPr userDrawn="1"/>
          </p:nvSpPr>
          <p:spPr>
            <a:xfrm>
              <a:off x="3560880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04" name="Rectangle 803">
              <a:extLst>
                <a:ext uri="{FF2B5EF4-FFF2-40B4-BE49-F238E27FC236}">
                  <a16:creationId xmlns:a16="http://schemas.microsoft.com/office/drawing/2014/main" id="{25046097-639D-853D-A746-96F21C17A733}"/>
                </a:ext>
              </a:extLst>
            </p:cNvPr>
            <p:cNvSpPr/>
            <p:nvPr userDrawn="1"/>
          </p:nvSpPr>
          <p:spPr>
            <a:xfrm>
              <a:off x="3810695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05" name="Rectangle 804">
              <a:extLst>
                <a:ext uri="{FF2B5EF4-FFF2-40B4-BE49-F238E27FC236}">
                  <a16:creationId xmlns:a16="http://schemas.microsoft.com/office/drawing/2014/main" id="{8FF1820B-09B2-90D6-3FD6-7EA3E0FDC824}"/>
                </a:ext>
              </a:extLst>
            </p:cNvPr>
            <p:cNvSpPr/>
            <p:nvPr userDrawn="1"/>
          </p:nvSpPr>
          <p:spPr>
            <a:xfrm>
              <a:off x="4060510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06" name="Rectangle 805">
              <a:extLst>
                <a:ext uri="{FF2B5EF4-FFF2-40B4-BE49-F238E27FC236}">
                  <a16:creationId xmlns:a16="http://schemas.microsoft.com/office/drawing/2014/main" id="{367E9E2A-2CED-3177-F209-DA3454789E37}"/>
                </a:ext>
              </a:extLst>
            </p:cNvPr>
            <p:cNvSpPr/>
            <p:nvPr userDrawn="1"/>
          </p:nvSpPr>
          <p:spPr>
            <a:xfrm>
              <a:off x="4310325" y="525708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808" name="Image 807">
            <a:extLst>
              <a:ext uri="{FF2B5EF4-FFF2-40B4-BE49-F238E27FC236}">
                <a16:creationId xmlns:a16="http://schemas.microsoft.com/office/drawing/2014/main" id="{31FAC4C8-2D51-DA1B-67CB-82487060DD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095" y="4984348"/>
            <a:ext cx="2927124" cy="1335139"/>
          </a:xfrm>
          <a:prstGeom prst="rect">
            <a:avLst/>
          </a:prstGeom>
        </p:spPr>
      </p:pic>
      <p:grpSp>
        <p:nvGrpSpPr>
          <p:cNvPr id="809" name="Groupe 808">
            <a:extLst>
              <a:ext uri="{FF2B5EF4-FFF2-40B4-BE49-F238E27FC236}">
                <a16:creationId xmlns:a16="http://schemas.microsoft.com/office/drawing/2014/main" id="{BB08ADE8-075C-2337-3774-122BDF3643F2}"/>
              </a:ext>
            </a:extLst>
          </p:cNvPr>
          <p:cNvGrpSpPr/>
          <p:nvPr/>
        </p:nvGrpSpPr>
        <p:grpSpPr>
          <a:xfrm>
            <a:off x="844275" y="4988817"/>
            <a:ext cx="3819225" cy="1318266"/>
            <a:chOff x="844275" y="4988817"/>
            <a:chExt cx="3819225" cy="1318266"/>
          </a:xfrm>
          <a:solidFill>
            <a:srgbClr val="1C2A42"/>
          </a:solidFill>
        </p:grpSpPr>
        <p:sp>
          <p:nvSpPr>
            <p:cNvPr id="810" name="Rectangle 809">
              <a:extLst>
                <a:ext uri="{FF2B5EF4-FFF2-40B4-BE49-F238E27FC236}">
                  <a16:creationId xmlns:a16="http://schemas.microsoft.com/office/drawing/2014/main" id="{E80BEB2E-E6B9-3B84-7242-5CC34733341A}"/>
                </a:ext>
              </a:extLst>
            </p:cNvPr>
            <p:cNvSpPr/>
            <p:nvPr userDrawn="1"/>
          </p:nvSpPr>
          <p:spPr>
            <a:xfrm>
              <a:off x="844275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11" name="Rectangle 810">
              <a:extLst>
                <a:ext uri="{FF2B5EF4-FFF2-40B4-BE49-F238E27FC236}">
                  <a16:creationId xmlns:a16="http://schemas.microsoft.com/office/drawing/2014/main" id="{7BC3C648-F9CE-4DC7-F4E0-BB433A3075ED}"/>
                </a:ext>
              </a:extLst>
            </p:cNvPr>
            <p:cNvSpPr/>
            <p:nvPr userDrawn="1"/>
          </p:nvSpPr>
          <p:spPr>
            <a:xfrm>
              <a:off x="1094090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12" name="Rectangle 811">
              <a:extLst>
                <a:ext uri="{FF2B5EF4-FFF2-40B4-BE49-F238E27FC236}">
                  <a16:creationId xmlns:a16="http://schemas.microsoft.com/office/drawing/2014/main" id="{DECD67A9-7A6D-4532-4ED7-DA6C8382420E}"/>
                </a:ext>
              </a:extLst>
            </p:cNvPr>
            <p:cNvSpPr/>
            <p:nvPr userDrawn="1"/>
          </p:nvSpPr>
          <p:spPr>
            <a:xfrm>
              <a:off x="1343905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13" name="Rectangle 812">
              <a:extLst>
                <a:ext uri="{FF2B5EF4-FFF2-40B4-BE49-F238E27FC236}">
                  <a16:creationId xmlns:a16="http://schemas.microsoft.com/office/drawing/2014/main" id="{DF335521-F8DB-2E52-4E6B-B80D5A86254D}"/>
                </a:ext>
              </a:extLst>
            </p:cNvPr>
            <p:cNvSpPr/>
            <p:nvPr userDrawn="1"/>
          </p:nvSpPr>
          <p:spPr>
            <a:xfrm>
              <a:off x="1593720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14" name="Rectangle 813">
              <a:extLst>
                <a:ext uri="{FF2B5EF4-FFF2-40B4-BE49-F238E27FC236}">
                  <a16:creationId xmlns:a16="http://schemas.microsoft.com/office/drawing/2014/main" id="{62641B05-1276-C1DA-ACAC-63511B74D170}"/>
                </a:ext>
              </a:extLst>
            </p:cNvPr>
            <p:cNvSpPr/>
            <p:nvPr userDrawn="1"/>
          </p:nvSpPr>
          <p:spPr>
            <a:xfrm>
              <a:off x="1843535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15" name="Rectangle 814">
              <a:extLst>
                <a:ext uri="{FF2B5EF4-FFF2-40B4-BE49-F238E27FC236}">
                  <a16:creationId xmlns:a16="http://schemas.microsoft.com/office/drawing/2014/main" id="{F9339AA6-15FF-F55A-6A0F-990CEBA2971F}"/>
                </a:ext>
              </a:extLst>
            </p:cNvPr>
            <p:cNvSpPr/>
            <p:nvPr userDrawn="1"/>
          </p:nvSpPr>
          <p:spPr>
            <a:xfrm>
              <a:off x="2093350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16" name="Rectangle 815">
              <a:extLst>
                <a:ext uri="{FF2B5EF4-FFF2-40B4-BE49-F238E27FC236}">
                  <a16:creationId xmlns:a16="http://schemas.microsoft.com/office/drawing/2014/main" id="{D2528496-47A6-A1DD-1DB1-24D599963103}"/>
                </a:ext>
              </a:extLst>
            </p:cNvPr>
            <p:cNvSpPr/>
            <p:nvPr userDrawn="1"/>
          </p:nvSpPr>
          <p:spPr>
            <a:xfrm>
              <a:off x="2343165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17" name="Rectangle 816">
              <a:extLst>
                <a:ext uri="{FF2B5EF4-FFF2-40B4-BE49-F238E27FC236}">
                  <a16:creationId xmlns:a16="http://schemas.microsoft.com/office/drawing/2014/main" id="{FCBAE1DC-ECD2-E25C-C817-ACCC7820C37F}"/>
                </a:ext>
              </a:extLst>
            </p:cNvPr>
            <p:cNvSpPr/>
            <p:nvPr userDrawn="1"/>
          </p:nvSpPr>
          <p:spPr>
            <a:xfrm>
              <a:off x="2592980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18" name="Rectangle 817">
              <a:extLst>
                <a:ext uri="{FF2B5EF4-FFF2-40B4-BE49-F238E27FC236}">
                  <a16:creationId xmlns:a16="http://schemas.microsoft.com/office/drawing/2014/main" id="{2FA92E55-7CEB-D346-6B42-66734EFF6068}"/>
                </a:ext>
              </a:extLst>
            </p:cNvPr>
            <p:cNvSpPr/>
            <p:nvPr userDrawn="1"/>
          </p:nvSpPr>
          <p:spPr>
            <a:xfrm>
              <a:off x="2842795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19" name="Rectangle 818">
              <a:extLst>
                <a:ext uri="{FF2B5EF4-FFF2-40B4-BE49-F238E27FC236}">
                  <a16:creationId xmlns:a16="http://schemas.microsoft.com/office/drawing/2014/main" id="{02946F23-656A-ECCC-AF88-D4B4943FE4F3}"/>
                </a:ext>
              </a:extLst>
            </p:cNvPr>
            <p:cNvSpPr/>
            <p:nvPr userDrawn="1"/>
          </p:nvSpPr>
          <p:spPr>
            <a:xfrm>
              <a:off x="3092610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20" name="Rectangle 819">
              <a:extLst>
                <a:ext uri="{FF2B5EF4-FFF2-40B4-BE49-F238E27FC236}">
                  <a16:creationId xmlns:a16="http://schemas.microsoft.com/office/drawing/2014/main" id="{6F518C88-5079-FD2B-0BDE-C8E4D7C7A822}"/>
                </a:ext>
              </a:extLst>
            </p:cNvPr>
            <p:cNvSpPr/>
            <p:nvPr userDrawn="1"/>
          </p:nvSpPr>
          <p:spPr>
            <a:xfrm>
              <a:off x="3342425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21" name="Rectangle 820">
              <a:extLst>
                <a:ext uri="{FF2B5EF4-FFF2-40B4-BE49-F238E27FC236}">
                  <a16:creationId xmlns:a16="http://schemas.microsoft.com/office/drawing/2014/main" id="{C33FBC27-64ED-A543-2D00-BCA8A8E199E8}"/>
                </a:ext>
              </a:extLst>
            </p:cNvPr>
            <p:cNvSpPr/>
            <p:nvPr userDrawn="1"/>
          </p:nvSpPr>
          <p:spPr>
            <a:xfrm>
              <a:off x="3592240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22" name="Rectangle 821">
              <a:extLst>
                <a:ext uri="{FF2B5EF4-FFF2-40B4-BE49-F238E27FC236}">
                  <a16:creationId xmlns:a16="http://schemas.microsoft.com/office/drawing/2014/main" id="{D1BFF05A-AC95-116A-8316-A56DB45BC28E}"/>
                </a:ext>
              </a:extLst>
            </p:cNvPr>
            <p:cNvSpPr/>
            <p:nvPr userDrawn="1"/>
          </p:nvSpPr>
          <p:spPr>
            <a:xfrm>
              <a:off x="3842055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23" name="Rectangle 822">
              <a:extLst>
                <a:ext uri="{FF2B5EF4-FFF2-40B4-BE49-F238E27FC236}">
                  <a16:creationId xmlns:a16="http://schemas.microsoft.com/office/drawing/2014/main" id="{23A8D8A5-F990-B82C-63DC-707BB810A8B8}"/>
                </a:ext>
              </a:extLst>
            </p:cNvPr>
            <p:cNvSpPr/>
            <p:nvPr userDrawn="1"/>
          </p:nvSpPr>
          <p:spPr>
            <a:xfrm>
              <a:off x="4091870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24" name="Rectangle 823">
              <a:extLst>
                <a:ext uri="{FF2B5EF4-FFF2-40B4-BE49-F238E27FC236}">
                  <a16:creationId xmlns:a16="http://schemas.microsoft.com/office/drawing/2014/main" id="{DCE74C8D-E0B4-5550-7865-5CA95CD5923B}"/>
                </a:ext>
              </a:extLst>
            </p:cNvPr>
            <p:cNvSpPr/>
            <p:nvPr userDrawn="1"/>
          </p:nvSpPr>
          <p:spPr>
            <a:xfrm>
              <a:off x="4341685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25" name="Rectangle 824">
              <a:extLst>
                <a:ext uri="{FF2B5EF4-FFF2-40B4-BE49-F238E27FC236}">
                  <a16:creationId xmlns:a16="http://schemas.microsoft.com/office/drawing/2014/main" id="{20BC44B7-D2AD-48F8-B066-9DE2D22B4447}"/>
                </a:ext>
              </a:extLst>
            </p:cNvPr>
            <p:cNvSpPr/>
            <p:nvPr userDrawn="1"/>
          </p:nvSpPr>
          <p:spPr>
            <a:xfrm>
              <a:off x="4591500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26" name="Rectangle 825">
              <a:extLst>
                <a:ext uri="{FF2B5EF4-FFF2-40B4-BE49-F238E27FC236}">
                  <a16:creationId xmlns:a16="http://schemas.microsoft.com/office/drawing/2014/main" id="{2AE1CA4E-E7C8-E04D-EC4F-450EA8913675}"/>
                </a:ext>
              </a:extLst>
            </p:cNvPr>
            <p:cNvSpPr/>
            <p:nvPr userDrawn="1"/>
          </p:nvSpPr>
          <p:spPr>
            <a:xfrm>
              <a:off x="844275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27" name="Rectangle 826">
              <a:extLst>
                <a:ext uri="{FF2B5EF4-FFF2-40B4-BE49-F238E27FC236}">
                  <a16:creationId xmlns:a16="http://schemas.microsoft.com/office/drawing/2014/main" id="{4E859949-31A4-EAF9-B824-84A7AC4684F4}"/>
                </a:ext>
              </a:extLst>
            </p:cNvPr>
            <p:cNvSpPr/>
            <p:nvPr userDrawn="1"/>
          </p:nvSpPr>
          <p:spPr>
            <a:xfrm>
              <a:off x="1094090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28" name="Rectangle 827">
              <a:extLst>
                <a:ext uri="{FF2B5EF4-FFF2-40B4-BE49-F238E27FC236}">
                  <a16:creationId xmlns:a16="http://schemas.microsoft.com/office/drawing/2014/main" id="{6952185A-D1A4-FF66-E238-2A61739FF4D4}"/>
                </a:ext>
              </a:extLst>
            </p:cNvPr>
            <p:cNvSpPr/>
            <p:nvPr userDrawn="1"/>
          </p:nvSpPr>
          <p:spPr>
            <a:xfrm>
              <a:off x="1343905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29" name="Rectangle 828">
              <a:extLst>
                <a:ext uri="{FF2B5EF4-FFF2-40B4-BE49-F238E27FC236}">
                  <a16:creationId xmlns:a16="http://schemas.microsoft.com/office/drawing/2014/main" id="{9727F5FD-2CE3-D7F6-BC3B-4B1DE28F5C63}"/>
                </a:ext>
              </a:extLst>
            </p:cNvPr>
            <p:cNvSpPr/>
            <p:nvPr userDrawn="1"/>
          </p:nvSpPr>
          <p:spPr>
            <a:xfrm>
              <a:off x="1593720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30" name="Rectangle 829">
              <a:extLst>
                <a:ext uri="{FF2B5EF4-FFF2-40B4-BE49-F238E27FC236}">
                  <a16:creationId xmlns:a16="http://schemas.microsoft.com/office/drawing/2014/main" id="{DEE260D1-4A71-721A-FF45-52D784BEC3C7}"/>
                </a:ext>
              </a:extLst>
            </p:cNvPr>
            <p:cNvSpPr/>
            <p:nvPr userDrawn="1"/>
          </p:nvSpPr>
          <p:spPr>
            <a:xfrm>
              <a:off x="1843535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31" name="Rectangle 830">
              <a:extLst>
                <a:ext uri="{FF2B5EF4-FFF2-40B4-BE49-F238E27FC236}">
                  <a16:creationId xmlns:a16="http://schemas.microsoft.com/office/drawing/2014/main" id="{384DA716-2E58-D153-B06A-8EC7C44E2D70}"/>
                </a:ext>
              </a:extLst>
            </p:cNvPr>
            <p:cNvSpPr/>
            <p:nvPr userDrawn="1"/>
          </p:nvSpPr>
          <p:spPr>
            <a:xfrm>
              <a:off x="2093350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32" name="Rectangle 831">
              <a:extLst>
                <a:ext uri="{FF2B5EF4-FFF2-40B4-BE49-F238E27FC236}">
                  <a16:creationId xmlns:a16="http://schemas.microsoft.com/office/drawing/2014/main" id="{42E33E5A-3B06-B795-11AF-31AE5897EAAE}"/>
                </a:ext>
              </a:extLst>
            </p:cNvPr>
            <p:cNvSpPr/>
            <p:nvPr userDrawn="1"/>
          </p:nvSpPr>
          <p:spPr>
            <a:xfrm>
              <a:off x="2343165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33" name="Rectangle 832">
              <a:extLst>
                <a:ext uri="{FF2B5EF4-FFF2-40B4-BE49-F238E27FC236}">
                  <a16:creationId xmlns:a16="http://schemas.microsoft.com/office/drawing/2014/main" id="{4644D6C7-CDC4-3C1D-E731-9D8F36367017}"/>
                </a:ext>
              </a:extLst>
            </p:cNvPr>
            <p:cNvSpPr/>
            <p:nvPr userDrawn="1"/>
          </p:nvSpPr>
          <p:spPr>
            <a:xfrm>
              <a:off x="2592980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34" name="Rectangle 833">
              <a:extLst>
                <a:ext uri="{FF2B5EF4-FFF2-40B4-BE49-F238E27FC236}">
                  <a16:creationId xmlns:a16="http://schemas.microsoft.com/office/drawing/2014/main" id="{7D81410A-AC83-39B5-79C5-9CAA3993247F}"/>
                </a:ext>
              </a:extLst>
            </p:cNvPr>
            <p:cNvSpPr/>
            <p:nvPr userDrawn="1"/>
          </p:nvSpPr>
          <p:spPr>
            <a:xfrm>
              <a:off x="2842795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35" name="Rectangle 834">
              <a:extLst>
                <a:ext uri="{FF2B5EF4-FFF2-40B4-BE49-F238E27FC236}">
                  <a16:creationId xmlns:a16="http://schemas.microsoft.com/office/drawing/2014/main" id="{79874ECD-9F2B-EC6C-97B5-0FAF2F1953C0}"/>
                </a:ext>
              </a:extLst>
            </p:cNvPr>
            <p:cNvSpPr/>
            <p:nvPr userDrawn="1"/>
          </p:nvSpPr>
          <p:spPr>
            <a:xfrm>
              <a:off x="3092610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36" name="Rectangle 835">
              <a:extLst>
                <a:ext uri="{FF2B5EF4-FFF2-40B4-BE49-F238E27FC236}">
                  <a16:creationId xmlns:a16="http://schemas.microsoft.com/office/drawing/2014/main" id="{37F3DC32-475A-0101-A1E0-0503A0601C52}"/>
                </a:ext>
              </a:extLst>
            </p:cNvPr>
            <p:cNvSpPr/>
            <p:nvPr userDrawn="1"/>
          </p:nvSpPr>
          <p:spPr>
            <a:xfrm>
              <a:off x="3342425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37" name="Rectangle 836">
              <a:extLst>
                <a:ext uri="{FF2B5EF4-FFF2-40B4-BE49-F238E27FC236}">
                  <a16:creationId xmlns:a16="http://schemas.microsoft.com/office/drawing/2014/main" id="{D1FCA86D-B18D-88DE-FF0A-462A4C66D8D9}"/>
                </a:ext>
              </a:extLst>
            </p:cNvPr>
            <p:cNvSpPr/>
            <p:nvPr userDrawn="1"/>
          </p:nvSpPr>
          <p:spPr>
            <a:xfrm>
              <a:off x="3592240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38" name="Rectangle 837">
              <a:extLst>
                <a:ext uri="{FF2B5EF4-FFF2-40B4-BE49-F238E27FC236}">
                  <a16:creationId xmlns:a16="http://schemas.microsoft.com/office/drawing/2014/main" id="{5A794E5A-5730-023F-3645-3F4EA9E0C4D6}"/>
                </a:ext>
              </a:extLst>
            </p:cNvPr>
            <p:cNvSpPr/>
            <p:nvPr userDrawn="1"/>
          </p:nvSpPr>
          <p:spPr>
            <a:xfrm>
              <a:off x="3842055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39" name="Rectangle 838">
              <a:extLst>
                <a:ext uri="{FF2B5EF4-FFF2-40B4-BE49-F238E27FC236}">
                  <a16:creationId xmlns:a16="http://schemas.microsoft.com/office/drawing/2014/main" id="{2DE51A50-8A83-1319-1FA3-E4D1BEFC99DB}"/>
                </a:ext>
              </a:extLst>
            </p:cNvPr>
            <p:cNvSpPr/>
            <p:nvPr userDrawn="1"/>
          </p:nvSpPr>
          <p:spPr>
            <a:xfrm>
              <a:off x="4091870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40" name="Rectangle 839">
              <a:extLst>
                <a:ext uri="{FF2B5EF4-FFF2-40B4-BE49-F238E27FC236}">
                  <a16:creationId xmlns:a16="http://schemas.microsoft.com/office/drawing/2014/main" id="{30020D42-0048-950A-314F-3B5D35C9B8FF}"/>
                </a:ext>
              </a:extLst>
            </p:cNvPr>
            <p:cNvSpPr/>
            <p:nvPr userDrawn="1"/>
          </p:nvSpPr>
          <p:spPr>
            <a:xfrm>
              <a:off x="4341685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41" name="Rectangle 840">
              <a:extLst>
                <a:ext uri="{FF2B5EF4-FFF2-40B4-BE49-F238E27FC236}">
                  <a16:creationId xmlns:a16="http://schemas.microsoft.com/office/drawing/2014/main" id="{E827D1DE-128B-33F8-5FBF-E63A658E23EF}"/>
                </a:ext>
              </a:extLst>
            </p:cNvPr>
            <p:cNvSpPr/>
            <p:nvPr userDrawn="1"/>
          </p:nvSpPr>
          <p:spPr>
            <a:xfrm>
              <a:off x="4591500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42" name="Rectangle 841">
              <a:extLst>
                <a:ext uri="{FF2B5EF4-FFF2-40B4-BE49-F238E27FC236}">
                  <a16:creationId xmlns:a16="http://schemas.microsoft.com/office/drawing/2014/main" id="{96DCB0AD-0077-F715-4C0F-F0868CCC039C}"/>
                </a:ext>
              </a:extLst>
            </p:cNvPr>
            <p:cNvSpPr/>
            <p:nvPr userDrawn="1"/>
          </p:nvSpPr>
          <p:spPr>
            <a:xfrm>
              <a:off x="844275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43" name="Rectangle 842">
              <a:extLst>
                <a:ext uri="{FF2B5EF4-FFF2-40B4-BE49-F238E27FC236}">
                  <a16:creationId xmlns:a16="http://schemas.microsoft.com/office/drawing/2014/main" id="{395EB4C9-B153-8BFD-94B5-B6111D5A0972}"/>
                </a:ext>
              </a:extLst>
            </p:cNvPr>
            <p:cNvSpPr/>
            <p:nvPr userDrawn="1"/>
          </p:nvSpPr>
          <p:spPr>
            <a:xfrm>
              <a:off x="1094090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44" name="Rectangle 843">
              <a:extLst>
                <a:ext uri="{FF2B5EF4-FFF2-40B4-BE49-F238E27FC236}">
                  <a16:creationId xmlns:a16="http://schemas.microsoft.com/office/drawing/2014/main" id="{76E6CF34-FFC8-959D-A4CF-67F77A3AEA7E}"/>
                </a:ext>
              </a:extLst>
            </p:cNvPr>
            <p:cNvSpPr/>
            <p:nvPr userDrawn="1"/>
          </p:nvSpPr>
          <p:spPr>
            <a:xfrm>
              <a:off x="1343905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45" name="Rectangle 844">
              <a:extLst>
                <a:ext uri="{FF2B5EF4-FFF2-40B4-BE49-F238E27FC236}">
                  <a16:creationId xmlns:a16="http://schemas.microsoft.com/office/drawing/2014/main" id="{AEFFA8FF-4FC8-9F4E-7998-589916162A84}"/>
                </a:ext>
              </a:extLst>
            </p:cNvPr>
            <p:cNvSpPr/>
            <p:nvPr userDrawn="1"/>
          </p:nvSpPr>
          <p:spPr>
            <a:xfrm>
              <a:off x="1593720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46" name="Rectangle 845">
              <a:extLst>
                <a:ext uri="{FF2B5EF4-FFF2-40B4-BE49-F238E27FC236}">
                  <a16:creationId xmlns:a16="http://schemas.microsoft.com/office/drawing/2014/main" id="{F60713D8-AB8A-FD08-0327-E0355EF0FAF3}"/>
                </a:ext>
              </a:extLst>
            </p:cNvPr>
            <p:cNvSpPr/>
            <p:nvPr userDrawn="1"/>
          </p:nvSpPr>
          <p:spPr>
            <a:xfrm>
              <a:off x="1843535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47" name="Rectangle 846">
              <a:extLst>
                <a:ext uri="{FF2B5EF4-FFF2-40B4-BE49-F238E27FC236}">
                  <a16:creationId xmlns:a16="http://schemas.microsoft.com/office/drawing/2014/main" id="{D8796F85-5783-DFE6-4287-3632C757130D}"/>
                </a:ext>
              </a:extLst>
            </p:cNvPr>
            <p:cNvSpPr/>
            <p:nvPr userDrawn="1"/>
          </p:nvSpPr>
          <p:spPr>
            <a:xfrm>
              <a:off x="2093350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48" name="Rectangle 847">
              <a:extLst>
                <a:ext uri="{FF2B5EF4-FFF2-40B4-BE49-F238E27FC236}">
                  <a16:creationId xmlns:a16="http://schemas.microsoft.com/office/drawing/2014/main" id="{33D9FD8D-AC3F-16B5-E123-86505D882852}"/>
                </a:ext>
              </a:extLst>
            </p:cNvPr>
            <p:cNvSpPr/>
            <p:nvPr userDrawn="1"/>
          </p:nvSpPr>
          <p:spPr>
            <a:xfrm>
              <a:off x="2343165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49" name="Rectangle 848">
              <a:extLst>
                <a:ext uri="{FF2B5EF4-FFF2-40B4-BE49-F238E27FC236}">
                  <a16:creationId xmlns:a16="http://schemas.microsoft.com/office/drawing/2014/main" id="{519D168C-97BC-2646-BF12-BF65EFF570BA}"/>
                </a:ext>
              </a:extLst>
            </p:cNvPr>
            <p:cNvSpPr/>
            <p:nvPr userDrawn="1"/>
          </p:nvSpPr>
          <p:spPr>
            <a:xfrm>
              <a:off x="2592980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50" name="Rectangle 849">
              <a:extLst>
                <a:ext uri="{FF2B5EF4-FFF2-40B4-BE49-F238E27FC236}">
                  <a16:creationId xmlns:a16="http://schemas.microsoft.com/office/drawing/2014/main" id="{9301C6E2-8368-D8BA-0AC3-BAC5092D0630}"/>
                </a:ext>
              </a:extLst>
            </p:cNvPr>
            <p:cNvSpPr/>
            <p:nvPr userDrawn="1"/>
          </p:nvSpPr>
          <p:spPr>
            <a:xfrm>
              <a:off x="2842795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51" name="Rectangle 850">
              <a:extLst>
                <a:ext uri="{FF2B5EF4-FFF2-40B4-BE49-F238E27FC236}">
                  <a16:creationId xmlns:a16="http://schemas.microsoft.com/office/drawing/2014/main" id="{DFDC1431-5AEE-2B4A-C0CC-FCF70C9225CB}"/>
                </a:ext>
              </a:extLst>
            </p:cNvPr>
            <p:cNvSpPr/>
            <p:nvPr userDrawn="1"/>
          </p:nvSpPr>
          <p:spPr>
            <a:xfrm>
              <a:off x="3092610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52" name="Rectangle 851">
              <a:extLst>
                <a:ext uri="{FF2B5EF4-FFF2-40B4-BE49-F238E27FC236}">
                  <a16:creationId xmlns:a16="http://schemas.microsoft.com/office/drawing/2014/main" id="{5F406645-B273-180E-5D55-695F54EA54F0}"/>
                </a:ext>
              </a:extLst>
            </p:cNvPr>
            <p:cNvSpPr/>
            <p:nvPr userDrawn="1"/>
          </p:nvSpPr>
          <p:spPr>
            <a:xfrm>
              <a:off x="3342425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53" name="Rectangle 852">
              <a:extLst>
                <a:ext uri="{FF2B5EF4-FFF2-40B4-BE49-F238E27FC236}">
                  <a16:creationId xmlns:a16="http://schemas.microsoft.com/office/drawing/2014/main" id="{EA00E6C2-214A-EAF0-339C-F01B6223249C}"/>
                </a:ext>
              </a:extLst>
            </p:cNvPr>
            <p:cNvSpPr/>
            <p:nvPr userDrawn="1"/>
          </p:nvSpPr>
          <p:spPr>
            <a:xfrm>
              <a:off x="3592240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54" name="Rectangle 853">
              <a:extLst>
                <a:ext uri="{FF2B5EF4-FFF2-40B4-BE49-F238E27FC236}">
                  <a16:creationId xmlns:a16="http://schemas.microsoft.com/office/drawing/2014/main" id="{419C8D74-7FE0-D092-481F-72C6CDD3A32D}"/>
                </a:ext>
              </a:extLst>
            </p:cNvPr>
            <p:cNvSpPr/>
            <p:nvPr userDrawn="1"/>
          </p:nvSpPr>
          <p:spPr>
            <a:xfrm>
              <a:off x="3842055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55" name="Rectangle 854">
              <a:extLst>
                <a:ext uri="{FF2B5EF4-FFF2-40B4-BE49-F238E27FC236}">
                  <a16:creationId xmlns:a16="http://schemas.microsoft.com/office/drawing/2014/main" id="{8A0D78F1-5D9F-3261-319A-3323F3F4C8C5}"/>
                </a:ext>
              </a:extLst>
            </p:cNvPr>
            <p:cNvSpPr/>
            <p:nvPr userDrawn="1"/>
          </p:nvSpPr>
          <p:spPr>
            <a:xfrm>
              <a:off x="4091870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56" name="Rectangle 855">
              <a:extLst>
                <a:ext uri="{FF2B5EF4-FFF2-40B4-BE49-F238E27FC236}">
                  <a16:creationId xmlns:a16="http://schemas.microsoft.com/office/drawing/2014/main" id="{DAB22143-7BE1-93C0-33A7-7DA21F9209F2}"/>
                </a:ext>
              </a:extLst>
            </p:cNvPr>
            <p:cNvSpPr/>
            <p:nvPr userDrawn="1"/>
          </p:nvSpPr>
          <p:spPr>
            <a:xfrm>
              <a:off x="4341685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57" name="Rectangle 856">
              <a:extLst>
                <a:ext uri="{FF2B5EF4-FFF2-40B4-BE49-F238E27FC236}">
                  <a16:creationId xmlns:a16="http://schemas.microsoft.com/office/drawing/2014/main" id="{45B7855A-8273-30FC-E68D-CB8AB717B95F}"/>
                </a:ext>
              </a:extLst>
            </p:cNvPr>
            <p:cNvSpPr/>
            <p:nvPr userDrawn="1"/>
          </p:nvSpPr>
          <p:spPr>
            <a:xfrm>
              <a:off x="4591500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58" name="Rectangle 857">
              <a:extLst>
                <a:ext uri="{FF2B5EF4-FFF2-40B4-BE49-F238E27FC236}">
                  <a16:creationId xmlns:a16="http://schemas.microsoft.com/office/drawing/2014/main" id="{A61EEA14-E333-CF59-E3A5-8DF0E18A17D0}"/>
                </a:ext>
              </a:extLst>
            </p:cNvPr>
            <p:cNvSpPr/>
            <p:nvPr userDrawn="1"/>
          </p:nvSpPr>
          <p:spPr>
            <a:xfrm>
              <a:off x="844275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59" name="Rectangle 858">
              <a:extLst>
                <a:ext uri="{FF2B5EF4-FFF2-40B4-BE49-F238E27FC236}">
                  <a16:creationId xmlns:a16="http://schemas.microsoft.com/office/drawing/2014/main" id="{45B44591-3682-913C-CC5B-5D5C6699650B}"/>
                </a:ext>
              </a:extLst>
            </p:cNvPr>
            <p:cNvSpPr/>
            <p:nvPr userDrawn="1"/>
          </p:nvSpPr>
          <p:spPr>
            <a:xfrm>
              <a:off x="1094090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60" name="Rectangle 859">
              <a:extLst>
                <a:ext uri="{FF2B5EF4-FFF2-40B4-BE49-F238E27FC236}">
                  <a16:creationId xmlns:a16="http://schemas.microsoft.com/office/drawing/2014/main" id="{391F6114-145B-19E7-D73B-40BF54C6A578}"/>
                </a:ext>
              </a:extLst>
            </p:cNvPr>
            <p:cNvSpPr/>
            <p:nvPr userDrawn="1"/>
          </p:nvSpPr>
          <p:spPr>
            <a:xfrm>
              <a:off x="1343905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61" name="Rectangle 860">
              <a:extLst>
                <a:ext uri="{FF2B5EF4-FFF2-40B4-BE49-F238E27FC236}">
                  <a16:creationId xmlns:a16="http://schemas.microsoft.com/office/drawing/2014/main" id="{1A28077A-EEE4-3349-C1D1-3F9C5D9A88AB}"/>
                </a:ext>
              </a:extLst>
            </p:cNvPr>
            <p:cNvSpPr/>
            <p:nvPr userDrawn="1"/>
          </p:nvSpPr>
          <p:spPr>
            <a:xfrm>
              <a:off x="1593720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62" name="Rectangle 861">
              <a:extLst>
                <a:ext uri="{FF2B5EF4-FFF2-40B4-BE49-F238E27FC236}">
                  <a16:creationId xmlns:a16="http://schemas.microsoft.com/office/drawing/2014/main" id="{A5E2DAE6-3013-78F5-9A53-5CE26C379E70}"/>
                </a:ext>
              </a:extLst>
            </p:cNvPr>
            <p:cNvSpPr/>
            <p:nvPr userDrawn="1"/>
          </p:nvSpPr>
          <p:spPr>
            <a:xfrm>
              <a:off x="1843535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63" name="Rectangle 862">
              <a:extLst>
                <a:ext uri="{FF2B5EF4-FFF2-40B4-BE49-F238E27FC236}">
                  <a16:creationId xmlns:a16="http://schemas.microsoft.com/office/drawing/2014/main" id="{CEDC0297-3283-8463-465E-55B50BBE4DCE}"/>
                </a:ext>
              </a:extLst>
            </p:cNvPr>
            <p:cNvSpPr/>
            <p:nvPr userDrawn="1"/>
          </p:nvSpPr>
          <p:spPr>
            <a:xfrm>
              <a:off x="2093350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64" name="Rectangle 863">
              <a:extLst>
                <a:ext uri="{FF2B5EF4-FFF2-40B4-BE49-F238E27FC236}">
                  <a16:creationId xmlns:a16="http://schemas.microsoft.com/office/drawing/2014/main" id="{FEE357DF-5BD3-305D-824A-6680E8655BC5}"/>
                </a:ext>
              </a:extLst>
            </p:cNvPr>
            <p:cNvSpPr/>
            <p:nvPr userDrawn="1"/>
          </p:nvSpPr>
          <p:spPr>
            <a:xfrm>
              <a:off x="2343165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65" name="Rectangle 864">
              <a:extLst>
                <a:ext uri="{FF2B5EF4-FFF2-40B4-BE49-F238E27FC236}">
                  <a16:creationId xmlns:a16="http://schemas.microsoft.com/office/drawing/2014/main" id="{9C2D763E-DFB4-B916-BA17-FCC94C5FE0E8}"/>
                </a:ext>
              </a:extLst>
            </p:cNvPr>
            <p:cNvSpPr/>
            <p:nvPr userDrawn="1"/>
          </p:nvSpPr>
          <p:spPr>
            <a:xfrm>
              <a:off x="2592980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66" name="Rectangle 865">
              <a:extLst>
                <a:ext uri="{FF2B5EF4-FFF2-40B4-BE49-F238E27FC236}">
                  <a16:creationId xmlns:a16="http://schemas.microsoft.com/office/drawing/2014/main" id="{18726387-5409-312E-0F6D-D281A7652540}"/>
                </a:ext>
              </a:extLst>
            </p:cNvPr>
            <p:cNvSpPr/>
            <p:nvPr userDrawn="1"/>
          </p:nvSpPr>
          <p:spPr>
            <a:xfrm>
              <a:off x="2842795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67" name="Rectangle 866">
              <a:extLst>
                <a:ext uri="{FF2B5EF4-FFF2-40B4-BE49-F238E27FC236}">
                  <a16:creationId xmlns:a16="http://schemas.microsoft.com/office/drawing/2014/main" id="{810A67DF-4AD0-95E9-FDE2-D73FC3D58DA0}"/>
                </a:ext>
              </a:extLst>
            </p:cNvPr>
            <p:cNvSpPr/>
            <p:nvPr userDrawn="1"/>
          </p:nvSpPr>
          <p:spPr>
            <a:xfrm>
              <a:off x="3092610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68" name="Rectangle 867">
              <a:extLst>
                <a:ext uri="{FF2B5EF4-FFF2-40B4-BE49-F238E27FC236}">
                  <a16:creationId xmlns:a16="http://schemas.microsoft.com/office/drawing/2014/main" id="{46B03E0D-09F6-5E7A-8B4A-8A6E30F0DBD6}"/>
                </a:ext>
              </a:extLst>
            </p:cNvPr>
            <p:cNvSpPr/>
            <p:nvPr userDrawn="1"/>
          </p:nvSpPr>
          <p:spPr>
            <a:xfrm>
              <a:off x="3342425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69" name="Rectangle 868">
              <a:extLst>
                <a:ext uri="{FF2B5EF4-FFF2-40B4-BE49-F238E27FC236}">
                  <a16:creationId xmlns:a16="http://schemas.microsoft.com/office/drawing/2014/main" id="{FBE11352-AEFD-B9E6-FE16-EF9E7113977A}"/>
                </a:ext>
              </a:extLst>
            </p:cNvPr>
            <p:cNvSpPr/>
            <p:nvPr userDrawn="1"/>
          </p:nvSpPr>
          <p:spPr>
            <a:xfrm>
              <a:off x="3592240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70" name="Rectangle 869">
              <a:extLst>
                <a:ext uri="{FF2B5EF4-FFF2-40B4-BE49-F238E27FC236}">
                  <a16:creationId xmlns:a16="http://schemas.microsoft.com/office/drawing/2014/main" id="{D1EFD8B6-51D2-4760-0D2C-C99219F84FF2}"/>
                </a:ext>
              </a:extLst>
            </p:cNvPr>
            <p:cNvSpPr/>
            <p:nvPr userDrawn="1"/>
          </p:nvSpPr>
          <p:spPr>
            <a:xfrm>
              <a:off x="3842055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71" name="Rectangle 870">
              <a:extLst>
                <a:ext uri="{FF2B5EF4-FFF2-40B4-BE49-F238E27FC236}">
                  <a16:creationId xmlns:a16="http://schemas.microsoft.com/office/drawing/2014/main" id="{5D0A6E17-9367-43FE-FD8D-1319834EBFE5}"/>
                </a:ext>
              </a:extLst>
            </p:cNvPr>
            <p:cNvSpPr/>
            <p:nvPr userDrawn="1"/>
          </p:nvSpPr>
          <p:spPr>
            <a:xfrm>
              <a:off x="4091870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72" name="Rectangle 871">
              <a:extLst>
                <a:ext uri="{FF2B5EF4-FFF2-40B4-BE49-F238E27FC236}">
                  <a16:creationId xmlns:a16="http://schemas.microsoft.com/office/drawing/2014/main" id="{836ECB48-15E9-B570-AE3D-C049F7ADDCBB}"/>
                </a:ext>
              </a:extLst>
            </p:cNvPr>
            <p:cNvSpPr/>
            <p:nvPr userDrawn="1"/>
          </p:nvSpPr>
          <p:spPr>
            <a:xfrm>
              <a:off x="4341685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73" name="Rectangle 872">
              <a:extLst>
                <a:ext uri="{FF2B5EF4-FFF2-40B4-BE49-F238E27FC236}">
                  <a16:creationId xmlns:a16="http://schemas.microsoft.com/office/drawing/2014/main" id="{D9657C97-14FE-5F69-F196-BC663E03C2A7}"/>
                </a:ext>
              </a:extLst>
            </p:cNvPr>
            <p:cNvSpPr/>
            <p:nvPr userDrawn="1"/>
          </p:nvSpPr>
          <p:spPr>
            <a:xfrm>
              <a:off x="4591500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74" name="Rectangle 873">
              <a:extLst>
                <a:ext uri="{FF2B5EF4-FFF2-40B4-BE49-F238E27FC236}">
                  <a16:creationId xmlns:a16="http://schemas.microsoft.com/office/drawing/2014/main" id="{61593DD6-F5BF-47DD-0934-0DD78FEC2BE4}"/>
                </a:ext>
              </a:extLst>
            </p:cNvPr>
            <p:cNvSpPr/>
            <p:nvPr userDrawn="1"/>
          </p:nvSpPr>
          <p:spPr>
            <a:xfrm>
              <a:off x="844275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75" name="Rectangle 874">
              <a:extLst>
                <a:ext uri="{FF2B5EF4-FFF2-40B4-BE49-F238E27FC236}">
                  <a16:creationId xmlns:a16="http://schemas.microsoft.com/office/drawing/2014/main" id="{C0A8882C-00A1-1668-ED1F-1550126A43AE}"/>
                </a:ext>
              </a:extLst>
            </p:cNvPr>
            <p:cNvSpPr/>
            <p:nvPr userDrawn="1"/>
          </p:nvSpPr>
          <p:spPr>
            <a:xfrm>
              <a:off x="1094090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76" name="Rectangle 875">
              <a:extLst>
                <a:ext uri="{FF2B5EF4-FFF2-40B4-BE49-F238E27FC236}">
                  <a16:creationId xmlns:a16="http://schemas.microsoft.com/office/drawing/2014/main" id="{4D72A270-BCD1-4B21-2D69-6E44D0294D89}"/>
                </a:ext>
              </a:extLst>
            </p:cNvPr>
            <p:cNvSpPr/>
            <p:nvPr userDrawn="1"/>
          </p:nvSpPr>
          <p:spPr>
            <a:xfrm>
              <a:off x="1343905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77" name="Rectangle 876">
              <a:extLst>
                <a:ext uri="{FF2B5EF4-FFF2-40B4-BE49-F238E27FC236}">
                  <a16:creationId xmlns:a16="http://schemas.microsoft.com/office/drawing/2014/main" id="{90261230-3C7C-5437-CAB5-787123DF7910}"/>
                </a:ext>
              </a:extLst>
            </p:cNvPr>
            <p:cNvSpPr/>
            <p:nvPr userDrawn="1"/>
          </p:nvSpPr>
          <p:spPr>
            <a:xfrm>
              <a:off x="1593720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78" name="Rectangle 877">
              <a:extLst>
                <a:ext uri="{FF2B5EF4-FFF2-40B4-BE49-F238E27FC236}">
                  <a16:creationId xmlns:a16="http://schemas.microsoft.com/office/drawing/2014/main" id="{0FF7A8C4-C0B2-A71A-1127-1BD72BD9E352}"/>
                </a:ext>
              </a:extLst>
            </p:cNvPr>
            <p:cNvSpPr/>
            <p:nvPr userDrawn="1"/>
          </p:nvSpPr>
          <p:spPr>
            <a:xfrm>
              <a:off x="1843535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79" name="Rectangle 878">
              <a:extLst>
                <a:ext uri="{FF2B5EF4-FFF2-40B4-BE49-F238E27FC236}">
                  <a16:creationId xmlns:a16="http://schemas.microsoft.com/office/drawing/2014/main" id="{21F6E01A-8919-570F-91BF-B1F421143E4A}"/>
                </a:ext>
              </a:extLst>
            </p:cNvPr>
            <p:cNvSpPr/>
            <p:nvPr userDrawn="1"/>
          </p:nvSpPr>
          <p:spPr>
            <a:xfrm>
              <a:off x="2093350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80" name="Rectangle 879">
              <a:extLst>
                <a:ext uri="{FF2B5EF4-FFF2-40B4-BE49-F238E27FC236}">
                  <a16:creationId xmlns:a16="http://schemas.microsoft.com/office/drawing/2014/main" id="{47D1C7D5-68B1-9C55-99E8-9318D1AD1DB0}"/>
                </a:ext>
              </a:extLst>
            </p:cNvPr>
            <p:cNvSpPr/>
            <p:nvPr userDrawn="1"/>
          </p:nvSpPr>
          <p:spPr>
            <a:xfrm>
              <a:off x="2343165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81" name="Rectangle 880">
              <a:extLst>
                <a:ext uri="{FF2B5EF4-FFF2-40B4-BE49-F238E27FC236}">
                  <a16:creationId xmlns:a16="http://schemas.microsoft.com/office/drawing/2014/main" id="{AD003CBB-5CB6-32D2-AE96-C91575609C01}"/>
                </a:ext>
              </a:extLst>
            </p:cNvPr>
            <p:cNvSpPr/>
            <p:nvPr userDrawn="1"/>
          </p:nvSpPr>
          <p:spPr>
            <a:xfrm>
              <a:off x="2592980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82" name="Rectangle 881">
              <a:extLst>
                <a:ext uri="{FF2B5EF4-FFF2-40B4-BE49-F238E27FC236}">
                  <a16:creationId xmlns:a16="http://schemas.microsoft.com/office/drawing/2014/main" id="{A8DFCD0D-10C2-2BAF-9793-DB1E8751B3FE}"/>
                </a:ext>
              </a:extLst>
            </p:cNvPr>
            <p:cNvSpPr/>
            <p:nvPr userDrawn="1"/>
          </p:nvSpPr>
          <p:spPr>
            <a:xfrm>
              <a:off x="2842795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83" name="Rectangle 882">
              <a:extLst>
                <a:ext uri="{FF2B5EF4-FFF2-40B4-BE49-F238E27FC236}">
                  <a16:creationId xmlns:a16="http://schemas.microsoft.com/office/drawing/2014/main" id="{7996E4F8-0941-170F-E9DB-B8BF313114F7}"/>
                </a:ext>
              </a:extLst>
            </p:cNvPr>
            <p:cNvSpPr/>
            <p:nvPr userDrawn="1"/>
          </p:nvSpPr>
          <p:spPr>
            <a:xfrm>
              <a:off x="3092610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84" name="Rectangle 883">
              <a:extLst>
                <a:ext uri="{FF2B5EF4-FFF2-40B4-BE49-F238E27FC236}">
                  <a16:creationId xmlns:a16="http://schemas.microsoft.com/office/drawing/2014/main" id="{298AB012-53AF-09FF-3630-127160462A0A}"/>
                </a:ext>
              </a:extLst>
            </p:cNvPr>
            <p:cNvSpPr/>
            <p:nvPr userDrawn="1"/>
          </p:nvSpPr>
          <p:spPr>
            <a:xfrm>
              <a:off x="3342425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85" name="Rectangle 884">
              <a:extLst>
                <a:ext uri="{FF2B5EF4-FFF2-40B4-BE49-F238E27FC236}">
                  <a16:creationId xmlns:a16="http://schemas.microsoft.com/office/drawing/2014/main" id="{9EDDBAEE-A7F2-4B67-E8ED-C5D435E02DAA}"/>
                </a:ext>
              </a:extLst>
            </p:cNvPr>
            <p:cNvSpPr/>
            <p:nvPr userDrawn="1"/>
          </p:nvSpPr>
          <p:spPr>
            <a:xfrm>
              <a:off x="3592240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86" name="Rectangle 885">
              <a:extLst>
                <a:ext uri="{FF2B5EF4-FFF2-40B4-BE49-F238E27FC236}">
                  <a16:creationId xmlns:a16="http://schemas.microsoft.com/office/drawing/2014/main" id="{BE26DBAC-560F-AA41-F270-4E44FC8A2F1E}"/>
                </a:ext>
              </a:extLst>
            </p:cNvPr>
            <p:cNvSpPr/>
            <p:nvPr userDrawn="1"/>
          </p:nvSpPr>
          <p:spPr>
            <a:xfrm>
              <a:off x="3842055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87" name="Rectangle 886">
              <a:extLst>
                <a:ext uri="{FF2B5EF4-FFF2-40B4-BE49-F238E27FC236}">
                  <a16:creationId xmlns:a16="http://schemas.microsoft.com/office/drawing/2014/main" id="{88A22A7D-0E88-8C5A-4CB4-8EF03446C89D}"/>
                </a:ext>
              </a:extLst>
            </p:cNvPr>
            <p:cNvSpPr/>
            <p:nvPr userDrawn="1"/>
          </p:nvSpPr>
          <p:spPr>
            <a:xfrm>
              <a:off x="4091870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88" name="Rectangle 887">
              <a:extLst>
                <a:ext uri="{FF2B5EF4-FFF2-40B4-BE49-F238E27FC236}">
                  <a16:creationId xmlns:a16="http://schemas.microsoft.com/office/drawing/2014/main" id="{472AF76E-5A13-761D-760C-51DB61B65B44}"/>
                </a:ext>
              </a:extLst>
            </p:cNvPr>
            <p:cNvSpPr/>
            <p:nvPr userDrawn="1"/>
          </p:nvSpPr>
          <p:spPr>
            <a:xfrm>
              <a:off x="4341685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89" name="Rectangle 888">
              <a:extLst>
                <a:ext uri="{FF2B5EF4-FFF2-40B4-BE49-F238E27FC236}">
                  <a16:creationId xmlns:a16="http://schemas.microsoft.com/office/drawing/2014/main" id="{279D143C-32E3-2D5F-F265-637BC07605F2}"/>
                </a:ext>
              </a:extLst>
            </p:cNvPr>
            <p:cNvSpPr/>
            <p:nvPr userDrawn="1"/>
          </p:nvSpPr>
          <p:spPr>
            <a:xfrm>
              <a:off x="4591500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90" name="Rectangle 889">
              <a:extLst>
                <a:ext uri="{FF2B5EF4-FFF2-40B4-BE49-F238E27FC236}">
                  <a16:creationId xmlns:a16="http://schemas.microsoft.com/office/drawing/2014/main" id="{971CDCF6-EDD1-EE1C-F123-7034792DBA71}"/>
                </a:ext>
              </a:extLst>
            </p:cNvPr>
            <p:cNvSpPr/>
            <p:nvPr userDrawn="1"/>
          </p:nvSpPr>
          <p:spPr>
            <a:xfrm>
              <a:off x="844275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91" name="Rectangle 890">
              <a:extLst>
                <a:ext uri="{FF2B5EF4-FFF2-40B4-BE49-F238E27FC236}">
                  <a16:creationId xmlns:a16="http://schemas.microsoft.com/office/drawing/2014/main" id="{5F335898-706F-44A1-18E8-598303B5D409}"/>
                </a:ext>
              </a:extLst>
            </p:cNvPr>
            <p:cNvSpPr/>
            <p:nvPr userDrawn="1"/>
          </p:nvSpPr>
          <p:spPr>
            <a:xfrm>
              <a:off x="1094090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92" name="Rectangle 891">
              <a:extLst>
                <a:ext uri="{FF2B5EF4-FFF2-40B4-BE49-F238E27FC236}">
                  <a16:creationId xmlns:a16="http://schemas.microsoft.com/office/drawing/2014/main" id="{F679FA6A-9613-D036-98EC-76644AC5705B}"/>
                </a:ext>
              </a:extLst>
            </p:cNvPr>
            <p:cNvSpPr/>
            <p:nvPr userDrawn="1"/>
          </p:nvSpPr>
          <p:spPr>
            <a:xfrm>
              <a:off x="1343905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93" name="Rectangle 892">
              <a:extLst>
                <a:ext uri="{FF2B5EF4-FFF2-40B4-BE49-F238E27FC236}">
                  <a16:creationId xmlns:a16="http://schemas.microsoft.com/office/drawing/2014/main" id="{FD990282-C624-DE46-8FC2-6B7B38193DC1}"/>
                </a:ext>
              </a:extLst>
            </p:cNvPr>
            <p:cNvSpPr/>
            <p:nvPr userDrawn="1"/>
          </p:nvSpPr>
          <p:spPr>
            <a:xfrm>
              <a:off x="1593720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94" name="Rectangle 893">
              <a:extLst>
                <a:ext uri="{FF2B5EF4-FFF2-40B4-BE49-F238E27FC236}">
                  <a16:creationId xmlns:a16="http://schemas.microsoft.com/office/drawing/2014/main" id="{A7CF040F-8EB9-E460-1B9A-AD410BB9D371}"/>
                </a:ext>
              </a:extLst>
            </p:cNvPr>
            <p:cNvSpPr/>
            <p:nvPr userDrawn="1"/>
          </p:nvSpPr>
          <p:spPr>
            <a:xfrm>
              <a:off x="1843535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95" name="Rectangle 894">
              <a:extLst>
                <a:ext uri="{FF2B5EF4-FFF2-40B4-BE49-F238E27FC236}">
                  <a16:creationId xmlns:a16="http://schemas.microsoft.com/office/drawing/2014/main" id="{EDDE88E0-12B7-3544-F4ED-E5D1DCC5926A}"/>
                </a:ext>
              </a:extLst>
            </p:cNvPr>
            <p:cNvSpPr/>
            <p:nvPr userDrawn="1"/>
          </p:nvSpPr>
          <p:spPr>
            <a:xfrm>
              <a:off x="2093350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96" name="Rectangle 895">
              <a:extLst>
                <a:ext uri="{FF2B5EF4-FFF2-40B4-BE49-F238E27FC236}">
                  <a16:creationId xmlns:a16="http://schemas.microsoft.com/office/drawing/2014/main" id="{C7A35FA0-5A25-D6A5-3456-735F7479A309}"/>
                </a:ext>
              </a:extLst>
            </p:cNvPr>
            <p:cNvSpPr/>
            <p:nvPr userDrawn="1"/>
          </p:nvSpPr>
          <p:spPr>
            <a:xfrm>
              <a:off x="2343165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97" name="Rectangle 896">
              <a:extLst>
                <a:ext uri="{FF2B5EF4-FFF2-40B4-BE49-F238E27FC236}">
                  <a16:creationId xmlns:a16="http://schemas.microsoft.com/office/drawing/2014/main" id="{3A2165AE-F951-502A-E2B0-0B68E52F58DF}"/>
                </a:ext>
              </a:extLst>
            </p:cNvPr>
            <p:cNvSpPr/>
            <p:nvPr userDrawn="1"/>
          </p:nvSpPr>
          <p:spPr>
            <a:xfrm>
              <a:off x="2592980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98" name="Rectangle 897">
              <a:extLst>
                <a:ext uri="{FF2B5EF4-FFF2-40B4-BE49-F238E27FC236}">
                  <a16:creationId xmlns:a16="http://schemas.microsoft.com/office/drawing/2014/main" id="{1AD8D175-F6D4-02F1-1866-C9624FC4388A}"/>
                </a:ext>
              </a:extLst>
            </p:cNvPr>
            <p:cNvSpPr/>
            <p:nvPr userDrawn="1"/>
          </p:nvSpPr>
          <p:spPr>
            <a:xfrm>
              <a:off x="2842795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99" name="Rectangle 898">
              <a:extLst>
                <a:ext uri="{FF2B5EF4-FFF2-40B4-BE49-F238E27FC236}">
                  <a16:creationId xmlns:a16="http://schemas.microsoft.com/office/drawing/2014/main" id="{2CAD5A6A-D82C-8DAD-C44D-AA7E400D48EC}"/>
                </a:ext>
              </a:extLst>
            </p:cNvPr>
            <p:cNvSpPr/>
            <p:nvPr userDrawn="1"/>
          </p:nvSpPr>
          <p:spPr>
            <a:xfrm>
              <a:off x="3092610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00" name="Rectangle 899">
              <a:extLst>
                <a:ext uri="{FF2B5EF4-FFF2-40B4-BE49-F238E27FC236}">
                  <a16:creationId xmlns:a16="http://schemas.microsoft.com/office/drawing/2014/main" id="{1F9295E7-7416-96F5-4A90-B176C04CA3BB}"/>
                </a:ext>
              </a:extLst>
            </p:cNvPr>
            <p:cNvSpPr/>
            <p:nvPr userDrawn="1"/>
          </p:nvSpPr>
          <p:spPr>
            <a:xfrm>
              <a:off x="3342425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01" name="Rectangle 900">
              <a:extLst>
                <a:ext uri="{FF2B5EF4-FFF2-40B4-BE49-F238E27FC236}">
                  <a16:creationId xmlns:a16="http://schemas.microsoft.com/office/drawing/2014/main" id="{703FF8E5-170C-895C-C3D5-D1C77A7BCC7C}"/>
                </a:ext>
              </a:extLst>
            </p:cNvPr>
            <p:cNvSpPr/>
            <p:nvPr userDrawn="1"/>
          </p:nvSpPr>
          <p:spPr>
            <a:xfrm>
              <a:off x="3592240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02" name="Rectangle 901">
              <a:extLst>
                <a:ext uri="{FF2B5EF4-FFF2-40B4-BE49-F238E27FC236}">
                  <a16:creationId xmlns:a16="http://schemas.microsoft.com/office/drawing/2014/main" id="{252558EF-0B18-FDDF-F5F4-300702D57B9E}"/>
                </a:ext>
              </a:extLst>
            </p:cNvPr>
            <p:cNvSpPr/>
            <p:nvPr userDrawn="1"/>
          </p:nvSpPr>
          <p:spPr>
            <a:xfrm>
              <a:off x="3842055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03" name="Rectangle 902">
              <a:extLst>
                <a:ext uri="{FF2B5EF4-FFF2-40B4-BE49-F238E27FC236}">
                  <a16:creationId xmlns:a16="http://schemas.microsoft.com/office/drawing/2014/main" id="{3DE12800-0C5E-30DA-8D77-258D89A4F392}"/>
                </a:ext>
              </a:extLst>
            </p:cNvPr>
            <p:cNvSpPr/>
            <p:nvPr userDrawn="1"/>
          </p:nvSpPr>
          <p:spPr>
            <a:xfrm>
              <a:off x="4091870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04" name="Rectangle 903">
              <a:extLst>
                <a:ext uri="{FF2B5EF4-FFF2-40B4-BE49-F238E27FC236}">
                  <a16:creationId xmlns:a16="http://schemas.microsoft.com/office/drawing/2014/main" id="{FC3E8E0A-BAAC-EF84-DC34-9EC552F9972F}"/>
                </a:ext>
              </a:extLst>
            </p:cNvPr>
            <p:cNvSpPr/>
            <p:nvPr userDrawn="1"/>
          </p:nvSpPr>
          <p:spPr>
            <a:xfrm>
              <a:off x="4341685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05" name="Rectangle 904">
              <a:extLst>
                <a:ext uri="{FF2B5EF4-FFF2-40B4-BE49-F238E27FC236}">
                  <a16:creationId xmlns:a16="http://schemas.microsoft.com/office/drawing/2014/main" id="{8D7B6CCC-FA74-B2E0-2DD0-448A252F80E0}"/>
                </a:ext>
              </a:extLst>
            </p:cNvPr>
            <p:cNvSpPr/>
            <p:nvPr userDrawn="1"/>
          </p:nvSpPr>
          <p:spPr>
            <a:xfrm>
              <a:off x="4591500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06" name="Rectangle 905">
              <a:extLst>
                <a:ext uri="{FF2B5EF4-FFF2-40B4-BE49-F238E27FC236}">
                  <a16:creationId xmlns:a16="http://schemas.microsoft.com/office/drawing/2014/main" id="{CCF35A46-102F-E0BB-BA48-98B82A483F00}"/>
                </a:ext>
              </a:extLst>
            </p:cNvPr>
            <p:cNvSpPr/>
            <p:nvPr userDrawn="1"/>
          </p:nvSpPr>
          <p:spPr>
            <a:xfrm>
              <a:off x="844275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07" name="Rectangle 906">
              <a:extLst>
                <a:ext uri="{FF2B5EF4-FFF2-40B4-BE49-F238E27FC236}">
                  <a16:creationId xmlns:a16="http://schemas.microsoft.com/office/drawing/2014/main" id="{5B5113B3-CFC4-E1D2-FF78-DA6EEFD64024}"/>
                </a:ext>
              </a:extLst>
            </p:cNvPr>
            <p:cNvSpPr/>
            <p:nvPr userDrawn="1"/>
          </p:nvSpPr>
          <p:spPr>
            <a:xfrm>
              <a:off x="1094090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08" name="Rectangle 907">
              <a:extLst>
                <a:ext uri="{FF2B5EF4-FFF2-40B4-BE49-F238E27FC236}">
                  <a16:creationId xmlns:a16="http://schemas.microsoft.com/office/drawing/2014/main" id="{5C1ED331-1710-E6FB-8B78-3581714AC1DF}"/>
                </a:ext>
              </a:extLst>
            </p:cNvPr>
            <p:cNvSpPr/>
            <p:nvPr userDrawn="1"/>
          </p:nvSpPr>
          <p:spPr>
            <a:xfrm>
              <a:off x="1343905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09" name="Rectangle 908">
              <a:extLst>
                <a:ext uri="{FF2B5EF4-FFF2-40B4-BE49-F238E27FC236}">
                  <a16:creationId xmlns:a16="http://schemas.microsoft.com/office/drawing/2014/main" id="{8B995A27-1CB6-B244-C6D4-DAD2D069BD27}"/>
                </a:ext>
              </a:extLst>
            </p:cNvPr>
            <p:cNvSpPr/>
            <p:nvPr userDrawn="1"/>
          </p:nvSpPr>
          <p:spPr>
            <a:xfrm>
              <a:off x="1593720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10" name="Rectangle 909">
              <a:extLst>
                <a:ext uri="{FF2B5EF4-FFF2-40B4-BE49-F238E27FC236}">
                  <a16:creationId xmlns:a16="http://schemas.microsoft.com/office/drawing/2014/main" id="{A0F59CF7-FE21-1904-EBE0-78CB6A20B751}"/>
                </a:ext>
              </a:extLst>
            </p:cNvPr>
            <p:cNvSpPr/>
            <p:nvPr userDrawn="1"/>
          </p:nvSpPr>
          <p:spPr>
            <a:xfrm>
              <a:off x="1843535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11" name="Rectangle 910">
              <a:extLst>
                <a:ext uri="{FF2B5EF4-FFF2-40B4-BE49-F238E27FC236}">
                  <a16:creationId xmlns:a16="http://schemas.microsoft.com/office/drawing/2014/main" id="{BA596B69-1AAF-2702-F728-4AB2119A16D8}"/>
                </a:ext>
              </a:extLst>
            </p:cNvPr>
            <p:cNvSpPr/>
            <p:nvPr userDrawn="1"/>
          </p:nvSpPr>
          <p:spPr>
            <a:xfrm>
              <a:off x="2093350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12" name="Rectangle 911">
              <a:extLst>
                <a:ext uri="{FF2B5EF4-FFF2-40B4-BE49-F238E27FC236}">
                  <a16:creationId xmlns:a16="http://schemas.microsoft.com/office/drawing/2014/main" id="{D25158B6-A2AE-4AFC-6F3B-333CFADFE259}"/>
                </a:ext>
              </a:extLst>
            </p:cNvPr>
            <p:cNvSpPr/>
            <p:nvPr userDrawn="1"/>
          </p:nvSpPr>
          <p:spPr>
            <a:xfrm>
              <a:off x="2343165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13" name="Rectangle 912">
              <a:extLst>
                <a:ext uri="{FF2B5EF4-FFF2-40B4-BE49-F238E27FC236}">
                  <a16:creationId xmlns:a16="http://schemas.microsoft.com/office/drawing/2014/main" id="{6DA80156-5B76-5FBE-0A11-1ACD609B059A}"/>
                </a:ext>
              </a:extLst>
            </p:cNvPr>
            <p:cNvSpPr/>
            <p:nvPr userDrawn="1"/>
          </p:nvSpPr>
          <p:spPr>
            <a:xfrm>
              <a:off x="2592980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14" name="Rectangle 913">
              <a:extLst>
                <a:ext uri="{FF2B5EF4-FFF2-40B4-BE49-F238E27FC236}">
                  <a16:creationId xmlns:a16="http://schemas.microsoft.com/office/drawing/2014/main" id="{563CBE5C-520D-E9EC-184F-F7149B2CF9C4}"/>
                </a:ext>
              </a:extLst>
            </p:cNvPr>
            <p:cNvSpPr/>
            <p:nvPr userDrawn="1"/>
          </p:nvSpPr>
          <p:spPr>
            <a:xfrm>
              <a:off x="2842795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15" name="Rectangle 914">
              <a:extLst>
                <a:ext uri="{FF2B5EF4-FFF2-40B4-BE49-F238E27FC236}">
                  <a16:creationId xmlns:a16="http://schemas.microsoft.com/office/drawing/2014/main" id="{2BA4A773-3CE6-AA73-9D75-BA8893B7E4B7}"/>
                </a:ext>
              </a:extLst>
            </p:cNvPr>
            <p:cNvSpPr/>
            <p:nvPr userDrawn="1"/>
          </p:nvSpPr>
          <p:spPr>
            <a:xfrm>
              <a:off x="3092610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16" name="Rectangle 915">
              <a:extLst>
                <a:ext uri="{FF2B5EF4-FFF2-40B4-BE49-F238E27FC236}">
                  <a16:creationId xmlns:a16="http://schemas.microsoft.com/office/drawing/2014/main" id="{3973FC86-CAB1-1D8A-95A7-5E18B10C2C7A}"/>
                </a:ext>
              </a:extLst>
            </p:cNvPr>
            <p:cNvSpPr/>
            <p:nvPr userDrawn="1"/>
          </p:nvSpPr>
          <p:spPr>
            <a:xfrm>
              <a:off x="3342425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17" name="Rectangle 916">
              <a:extLst>
                <a:ext uri="{FF2B5EF4-FFF2-40B4-BE49-F238E27FC236}">
                  <a16:creationId xmlns:a16="http://schemas.microsoft.com/office/drawing/2014/main" id="{015BC286-357A-A092-2FF5-BC0BCDAA474C}"/>
                </a:ext>
              </a:extLst>
            </p:cNvPr>
            <p:cNvSpPr/>
            <p:nvPr userDrawn="1"/>
          </p:nvSpPr>
          <p:spPr>
            <a:xfrm>
              <a:off x="3592240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18" name="Rectangle 917">
              <a:extLst>
                <a:ext uri="{FF2B5EF4-FFF2-40B4-BE49-F238E27FC236}">
                  <a16:creationId xmlns:a16="http://schemas.microsoft.com/office/drawing/2014/main" id="{669BA8E5-51A9-80FA-F123-1638101F5394}"/>
                </a:ext>
              </a:extLst>
            </p:cNvPr>
            <p:cNvSpPr/>
            <p:nvPr userDrawn="1"/>
          </p:nvSpPr>
          <p:spPr>
            <a:xfrm>
              <a:off x="3842055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19" name="Rectangle 918">
              <a:extLst>
                <a:ext uri="{FF2B5EF4-FFF2-40B4-BE49-F238E27FC236}">
                  <a16:creationId xmlns:a16="http://schemas.microsoft.com/office/drawing/2014/main" id="{C2B34FB4-13CD-5959-418D-20D126A18B4E}"/>
                </a:ext>
              </a:extLst>
            </p:cNvPr>
            <p:cNvSpPr/>
            <p:nvPr userDrawn="1"/>
          </p:nvSpPr>
          <p:spPr>
            <a:xfrm>
              <a:off x="4091870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20" name="Rectangle 919">
              <a:extLst>
                <a:ext uri="{FF2B5EF4-FFF2-40B4-BE49-F238E27FC236}">
                  <a16:creationId xmlns:a16="http://schemas.microsoft.com/office/drawing/2014/main" id="{5122DFD4-F9F6-7DAA-3881-F9CB95DE460F}"/>
                </a:ext>
              </a:extLst>
            </p:cNvPr>
            <p:cNvSpPr/>
            <p:nvPr userDrawn="1"/>
          </p:nvSpPr>
          <p:spPr>
            <a:xfrm>
              <a:off x="4341685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21" name="Rectangle 920">
              <a:extLst>
                <a:ext uri="{FF2B5EF4-FFF2-40B4-BE49-F238E27FC236}">
                  <a16:creationId xmlns:a16="http://schemas.microsoft.com/office/drawing/2014/main" id="{C812F57E-7E30-EDA5-5DAF-EE08275CF805}"/>
                </a:ext>
              </a:extLst>
            </p:cNvPr>
            <p:cNvSpPr/>
            <p:nvPr userDrawn="1"/>
          </p:nvSpPr>
          <p:spPr>
            <a:xfrm>
              <a:off x="4591500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22" name="Rectangle 921">
              <a:extLst>
                <a:ext uri="{FF2B5EF4-FFF2-40B4-BE49-F238E27FC236}">
                  <a16:creationId xmlns:a16="http://schemas.microsoft.com/office/drawing/2014/main" id="{95192657-30AE-C85E-20D4-41478674B66F}"/>
                </a:ext>
              </a:extLst>
            </p:cNvPr>
            <p:cNvSpPr/>
            <p:nvPr userDrawn="1"/>
          </p:nvSpPr>
          <p:spPr>
            <a:xfrm>
              <a:off x="844275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23" name="Rectangle 922">
              <a:extLst>
                <a:ext uri="{FF2B5EF4-FFF2-40B4-BE49-F238E27FC236}">
                  <a16:creationId xmlns:a16="http://schemas.microsoft.com/office/drawing/2014/main" id="{C248A5EA-33CF-9DFD-5533-4651AE45CFEF}"/>
                </a:ext>
              </a:extLst>
            </p:cNvPr>
            <p:cNvSpPr/>
            <p:nvPr userDrawn="1"/>
          </p:nvSpPr>
          <p:spPr>
            <a:xfrm>
              <a:off x="1094090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24" name="Rectangle 923">
              <a:extLst>
                <a:ext uri="{FF2B5EF4-FFF2-40B4-BE49-F238E27FC236}">
                  <a16:creationId xmlns:a16="http://schemas.microsoft.com/office/drawing/2014/main" id="{05F3698C-5ACD-A892-5AC9-8D1166F34204}"/>
                </a:ext>
              </a:extLst>
            </p:cNvPr>
            <p:cNvSpPr/>
            <p:nvPr userDrawn="1"/>
          </p:nvSpPr>
          <p:spPr>
            <a:xfrm>
              <a:off x="1343905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25" name="Rectangle 924">
              <a:extLst>
                <a:ext uri="{FF2B5EF4-FFF2-40B4-BE49-F238E27FC236}">
                  <a16:creationId xmlns:a16="http://schemas.microsoft.com/office/drawing/2014/main" id="{A7FC9FDB-1795-C75C-6169-287615B8FF59}"/>
                </a:ext>
              </a:extLst>
            </p:cNvPr>
            <p:cNvSpPr/>
            <p:nvPr userDrawn="1"/>
          </p:nvSpPr>
          <p:spPr>
            <a:xfrm>
              <a:off x="1593720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26" name="Rectangle 925">
              <a:extLst>
                <a:ext uri="{FF2B5EF4-FFF2-40B4-BE49-F238E27FC236}">
                  <a16:creationId xmlns:a16="http://schemas.microsoft.com/office/drawing/2014/main" id="{5407FF15-41F2-D8CA-0E3E-ED85854439A8}"/>
                </a:ext>
              </a:extLst>
            </p:cNvPr>
            <p:cNvSpPr/>
            <p:nvPr userDrawn="1"/>
          </p:nvSpPr>
          <p:spPr>
            <a:xfrm>
              <a:off x="1843535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27" name="Rectangle 926">
              <a:extLst>
                <a:ext uri="{FF2B5EF4-FFF2-40B4-BE49-F238E27FC236}">
                  <a16:creationId xmlns:a16="http://schemas.microsoft.com/office/drawing/2014/main" id="{10DB613B-5E1A-1FFF-A70F-137E8EA4332F}"/>
                </a:ext>
              </a:extLst>
            </p:cNvPr>
            <p:cNvSpPr/>
            <p:nvPr userDrawn="1"/>
          </p:nvSpPr>
          <p:spPr>
            <a:xfrm>
              <a:off x="2093350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28" name="Rectangle 927">
              <a:extLst>
                <a:ext uri="{FF2B5EF4-FFF2-40B4-BE49-F238E27FC236}">
                  <a16:creationId xmlns:a16="http://schemas.microsoft.com/office/drawing/2014/main" id="{6783EFE3-FB9C-2F80-E9D5-7329CA0628F3}"/>
                </a:ext>
              </a:extLst>
            </p:cNvPr>
            <p:cNvSpPr/>
            <p:nvPr userDrawn="1"/>
          </p:nvSpPr>
          <p:spPr>
            <a:xfrm>
              <a:off x="2343165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29" name="Rectangle 928">
              <a:extLst>
                <a:ext uri="{FF2B5EF4-FFF2-40B4-BE49-F238E27FC236}">
                  <a16:creationId xmlns:a16="http://schemas.microsoft.com/office/drawing/2014/main" id="{E5C128F0-F21F-7287-C9AA-D246ED0DC949}"/>
                </a:ext>
              </a:extLst>
            </p:cNvPr>
            <p:cNvSpPr/>
            <p:nvPr userDrawn="1"/>
          </p:nvSpPr>
          <p:spPr>
            <a:xfrm>
              <a:off x="2592980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30" name="Rectangle 929">
              <a:extLst>
                <a:ext uri="{FF2B5EF4-FFF2-40B4-BE49-F238E27FC236}">
                  <a16:creationId xmlns:a16="http://schemas.microsoft.com/office/drawing/2014/main" id="{8B760334-D3AE-8D88-DA38-68158C3E5A5F}"/>
                </a:ext>
              </a:extLst>
            </p:cNvPr>
            <p:cNvSpPr/>
            <p:nvPr userDrawn="1"/>
          </p:nvSpPr>
          <p:spPr>
            <a:xfrm>
              <a:off x="2842795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31" name="Rectangle 930">
              <a:extLst>
                <a:ext uri="{FF2B5EF4-FFF2-40B4-BE49-F238E27FC236}">
                  <a16:creationId xmlns:a16="http://schemas.microsoft.com/office/drawing/2014/main" id="{5CDBCE32-4CFE-2995-1A47-F544DC121D00}"/>
                </a:ext>
              </a:extLst>
            </p:cNvPr>
            <p:cNvSpPr/>
            <p:nvPr userDrawn="1"/>
          </p:nvSpPr>
          <p:spPr>
            <a:xfrm>
              <a:off x="3092610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32" name="Rectangle 931">
              <a:extLst>
                <a:ext uri="{FF2B5EF4-FFF2-40B4-BE49-F238E27FC236}">
                  <a16:creationId xmlns:a16="http://schemas.microsoft.com/office/drawing/2014/main" id="{6353DD9B-81F4-628F-2F1D-F9AE66E02E05}"/>
                </a:ext>
              </a:extLst>
            </p:cNvPr>
            <p:cNvSpPr/>
            <p:nvPr userDrawn="1"/>
          </p:nvSpPr>
          <p:spPr>
            <a:xfrm>
              <a:off x="3342425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33" name="Rectangle 932">
              <a:extLst>
                <a:ext uri="{FF2B5EF4-FFF2-40B4-BE49-F238E27FC236}">
                  <a16:creationId xmlns:a16="http://schemas.microsoft.com/office/drawing/2014/main" id="{0112B459-4476-BC2A-06AC-490B63217C27}"/>
                </a:ext>
              </a:extLst>
            </p:cNvPr>
            <p:cNvSpPr/>
            <p:nvPr userDrawn="1"/>
          </p:nvSpPr>
          <p:spPr>
            <a:xfrm>
              <a:off x="3592240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34" name="Rectangle 933">
              <a:extLst>
                <a:ext uri="{FF2B5EF4-FFF2-40B4-BE49-F238E27FC236}">
                  <a16:creationId xmlns:a16="http://schemas.microsoft.com/office/drawing/2014/main" id="{4BC35289-633F-0FED-1886-A2CEA522650C}"/>
                </a:ext>
              </a:extLst>
            </p:cNvPr>
            <p:cNvSpPr/>
            <p:nvPr userDrawn="1"/>
          </p:nvSpPr>
          <p:spPr>
            <a:xfrm>
              <a:off x="3842055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35" name="Rectangle 934">
              <a:extLst>
                <a:ext uri="{FF2B5EF4-FFF2-40B4-BE49-F238E27FC236}">
                  <a16:creationId xmlns:a16="http://schemas.microsoft.com/office/drawing/2014/main" id="{99B94C8C-B8B4-0FA2-6EAD-A210C58A9CD4}"/>
                </a:ext>
              </a:extLst>
            </p:cNvPr>
            <p:cNvSpPr/>
            <p:nvPr userDrawn="1"/>
          </p:nvSpPr>
          <p:spPr>
            <a:xfrm>
              <a:off x="4091870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36" name="Rectangle 935">
              <a:extLst>
                <a:ext uri="{FF2B5EF4-FFF2-40B4-BE49-F238E27FC236}">
                  <a16:creationId xmlns:a16="http://schemas.microsoft.com/office/drawing/2014/main" id="{48390D82-B284-697F-4790-8A7D928CFDD8}"/>
                </a:ext>
              </a:extLst>
            </p:cNvPr>
            <p:cNvSpPr/>
            <p:nvPr userDrawn="1"/>
          </p:nvSpPr>
          <p:spPr>
            <a:xfrm>
              <a:off x="4341685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37" name="Rectangle 936">
              <a:extLst>
                <a:ext uri="{FF2B5EF4-FFF2-40B4-BE49-F238E27FC236}">
                  <a16:creationId xmlns:a16="http://schemas.microsoft.com/office/drawing/2014/main" id="{4451DD48-C7AD-125E-51B8-F56ED501A4B8}"/>
                </a:ext>
              </a:extLst>
            </p:cNvPr>
            <p:cNvSpPr/>
            <p:nvPr userDrawn="1"/>
          </p:nvSpPr>
          <p:spPr>
            <a:xfrm>
              <a:off x="4591500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938" name="Groupe 937">
            <a:extLst>
              <a:ext uri="{FF2B5EF4-FFF2-40B4-BE49-F238E27FC236}">
                <a16:creationId xmlns:a16="http://schemas.microsoft.com/office/drawing/2014/main" id="{B0DC2FC2-CA62-14CE-C4C0-EB85C812CA4A}"/>
              </a:ext>
            </a:extLst>
          </p:cNvPr>
          <p:cNvGrpSpPr/>
          <p:nvPr/>
        </p:nvGrpSpPr>
        <p:grpSpPr>
          <a:xfrm>
            <a:off x="4795559" y="4992051"/>
            <a:ext cx="3819225" cy="1318266"/>
            <a:chOff x="844275" y="4988817"/>
            <a:chExt cx="3819225" cy="1318266"/>
          </a:xfrm>
          <a:solidFill>
            <a:srgbClr val="1C2A42"/>
          </a:solidFill>
        </p:grpSpPr>
        <p:sp>
          <p:nvSpPr>
            <p:cNvPr id="939" name="Rectangle 938">
              <a:extLst>
                <a:ext uri="{FF2B5EF4-FFF2-40B4-BE49-F238E27FC236}">
                  <a16:creationId xmlns:a16="http://schemas.microsoft.com/office/drawing/2014/main" id="{4BFD3F68-E6BB-5D01-FEF6-8500885FF4C2}"/>
                </a:ext>
              </a:extLst>
            </p:cNvPr>
            <p:cNvSpPr/>
            <p:nvPr userDrawn="1"/>
          </p:nvSpPr>
          <p:spPr>
            <a:xfrm>
              <a:off x="844275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40" name="Rectangle 939">
              <a:extLst>
                <a:ext uri="{FF2B5EF4-FFF2-40B4-BE49-F238E27FC236}">
                  <a16:creationId xmlns:a16="http://schemas.microsoft.com/office/drawing/2014/main" id="{57006F07-4FF8-B3BD-1FFA-96A73AE928BA}"/>
                </a:ext>
              </a:extLst>
            </p:cNvPr>
            <p:cNvSpPr/>
            <p:nvPr userDrawn="1"/>
          </p:nvSpPr>
          <p:spPr>
            <a:xfrm>
              <a:off x="1094090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41" name="Rectangle 940">
              <a:extLst>
                <a:ext uri="{FF2B5EF4-FFF2-40B4-BE49-F238E27FC236}">
                  <a16:creationId xmlns:a16="http://schemas.microsoft.com/office/drawing/2014/main" id="{39F1C4F6-5D7A-DA33-3569-E8CE72D7128F}"/>
                </a:ext>
              </a:extLst>
            </p:cNvPr>
            <p:cNvSpPr/>
            <p:nvPr userDrawn="1"/>
          </p:nvSpPr>
          <p:spPr>
            <a:xfrm>
              <a:off x="1343905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42" name="Rectangle 941">
              <a:extLst>
                <a:ext uri="{FF2B5EF4-FFF2-40B4-BE49-F238E27FC236}">
                  <a16:creationId xmlns:a16="http://schemas.microsoft.com/office/drawing/2014/main" id="{FF28A4F4-7C88-F31B-D7C9-B3906DC3F678}"/>
                </a:ext>
              </a:extLst>
            </p:cNvPr>
            <p:cNvSpPr/>
            <p:nvPr userDrawn="1"/>
          </p:nvSpPr>
          <p:spPr>
            <a:xfrm>
              <a:off x="1593720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43" name="Rectangle 942">
              <a:extLst>
                <a:ext uri="{FF2B5EF4-FFF2-40B4-BE49-F238E27FC236}">
                  <a16:creationId xmlns:a16="http://schemas.microsoft.com/office/drawing/2014/main" id="{97283762-0BCF-D5EF-8274-D2D0FD6D273C}"/>
                </a:ext>
              </a:extLst>
            </p:cNvPr>
            <p:cNvSpPr/>
            <p:nvPr userDrawn="1"/>
          </p:nvSpPr>
          <p:spPr>
            <a:xfrm>
              <a:off x="1843535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44" name="Rectangle 943">
              <a:extLst>
                <a:ext uri="{FF2B5EF4-FFF2-40B4-BE49-F238E27FC236}">
                  <a16:creationId xmlns:a16="http://schemas.microsoft.com/office/drawing/2014/main" id="{ACD5DCCA-4257-8DCD-B26A-36170EC5599A}"/>
                </a:ext>
              </a:extLst>
            </p:cNvPr>
            <p:cNvSpPr/>
            <p:nvPr userDrawn="1"/>
          </p:nvSpPr>
          <p:spPr>
            <a:xfrm>
              <a:off x="2093350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45" name="Rectangle 944">
              <a:extLst>
                <a:ext uri="{FF2B5EF4-FFF2-40B4-BE49-F238E27FC236}">
                  <a16:creationId xmlns:a16="http://schemas.microsoft.com/office/drawing/2014/main" id="{9071199A-9DAD-95DC-7CC0-B39E8F149EF5}"/>
                </a:ext>
              </a:extLst>
            </p:cNvPr>
            <p:cNvSpPr/>
            <p:nvPr userDrawn="1"/>
          </p:nvSpPr>
          <p:spPr>
            <a:xfrm>
              <a:off x="2343165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46" name="Rectangle 945">
              <a:extLst>
                <a:ext uri="{FF2B5EF4-FFF2-40B4-BE49-F238E27FC236}">
                  <a16:creationId xmlns:a16="http://schemas.microsoft.com/office/drawing/2014/main" id="{0E83A99A-C8D8-E34A-C753-2285A96F3BB1}"/>
                </a:ext>
              </a:extLst>
            </p:cNvPr>
            <p:cNvSpPr/>
            <p:nvPr userDrawn="1"/>
          </p:nvSpPr>
          <p:spPr>
            <a:xfrm>
              <a:off x="2592980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47" name="Rectangle 946">
              <a:extLst>
                <a:ext uri="{FF2B5EF4-FFF2-40B4-BE49-F238E27FC236}">
                  <a16:creationId xmlns:a16="http://schemas.microsoft.com/office/drawing/2014/main" id="{1B0B4EF3-7FCD-DDE7-65B2-DB3F9124C1F4}"/>
                </a:ext>
              </a:extLst>
            </p:cNvPr>
            <p:cNvSpPr/>
            <p:nvPr userDrawn="1"/>
          </p:nvSpPr>
          <p:spPr>
            <a:xfrm>
              <a:off x="2842795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48" name="Rectangle 947">
              <a:extLst>
                <a:ext uri="{FF2B5EF4-FFF2-40B4-BE49-F238E27FC236}">
                  <a16:creationId xmlns:a16="http://schemas.microsoft.com/office/drawing/2014/main" id="{A4C11ECD-4515-F31D-4390-FBD8D0A302EA}"/>
                </a:ext>
              </a:extLst>
            </p:cNvPr>
            <p:cNvSpPr/>
            <p:nvPr userDrawn="1"/>
          </p:nvSpPr>
          <p:spPr>
            <a:xfrm>
              <a:off x="3092610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49" name="Rectangle 948">
              <a:extLst>
                <a:ext uri="{FF2B5EF4-FFF2-40B4-BE49-F238E27FC236}">
                  <a16:creationId xmlns:a16="http://schemas.microsoft.com/office/drawing/2014/main" id="{0A766E00-A386-AE2F-5ADC-83030FBA8F08}"/>
                </a:ext>
              </a:extLst>
            </p:cNvPr>
            <p:cNvSpPr/>
            <p:nvPr userDrawn="1"/>
          </p:nvSpPr>
          <p:spPr>
            <a:xfrm>
              <a:off x="3342425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50" name="Rectangle 949">
              <a:extLst>
                <a:ext uri="{FF2B5EF4-FFF2-40B4-BE49-F238E27FC236}">
                  <a16:creationId xmlns:a16="http://schemas.microsoft.com/office/drawing/2014/main" id="{831BD366-25C7-58CD-AFD4-6F037E62B413}"/>
                </a:ext>
              </a:extLst>
            </p:cNvPr>
            <p:cNvSpPr/>
            <p:nvPr userDrawn="1"/>
          </p:nvSpPr>
          <p:spPr>
            <a:xfrm>
              <a:off x="3592240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51" name="Rectangle 950">
              <a:extLst>
                <a:ext uri="{FF2B5EF4-FFF2-40B4-BE49-F238E27FC236}">
                  <a16:creationId xmlns:a16="http://schemas.microsoft.com/office/drawing/2014/main" id="{7523BCA1-D5A4-AF82-30DB-EDC799ECE251}"/>
                </a:ext>
              </a:extLst>
            </p:cNvPr>
            <p:cNvSpPr/>
            <p:nvPr userDrawn="1"/>
          </p:nvSpPr>
          <p:spPr>
            <a:xfrm>
              <a:off x="3842055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52" name="Rectangle 951">
              <a:extLst>
                <a:ext uri="{FF2B5EF4-FFF2-40B4-BE49-F238E27FC236}">
                  <a16:creationId xmlns:a16="http://schemas.microsoft.com/office/drawing/2014/main" id="{F8860F66-3635-0EE0-E01D-197A3A19DF3A}"/>
                </a:ext>
              </a:extLst>
            </p:cNvPr>
            <p:cNvSpPr/>
            <p:nvPr userDrawn="1"/>
          </p:nvSpPr>
          <p:spPr>
            <a:xfrm>
              <a:off x="4091870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53" name="Rectangle 952">
              <a:extLst>
                <a:ext uri="{FF2B5EF4-FFF2-40B4-BE49-F238E27FC236}">
                  <a16:creationId xmlns:a16="http://schemas.microsoft.com/office/drawing/2014/main" id="{EB698198-F34E-C11E-E3EB-328260FF3D5F}"/>
                </a:ext>
              </a:extLst>
            </p:cNvPr>
            <p:cNvSpPr/>
            <p:nvPr userDrawn="1"/>
          </p:nvSpPr>
          <p:spPr>
            <a:xfrm>
              <a:off x="4341685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54" name="Rectangle 953">
              <a:extLst>
                <a:ext uri="{FF2B5EF4-FFF2-40B4-BE49-F238E27FC236}">
                  <a16:creationId xmlns:a16="http://schemas.microsoft.com/office/drawing/2014/main" id="{DB1EAFFF-95A3-D31D-3189-7ED86358D435}"/>
                </a:ext>
              </a:extLst>
            </p:cNvPr>
            <p:cNvSpPr/>
            <p:nvPr userDrawn="1"/>
          </p:nvSpPr>
          <p:spPr>
            <a:xfrm>
              <a:off x="4591500" y="498881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55" name="Rectangle 954">
              <a:extLst>
                <a:ext uri="{FF2B5EF4-FFF2-40B4-BE49-F238E27FC236}">
                  <a16:creationId xmlns:a16="http://schemas.microsoft.com/office/drawing/2014/main" id="{35A60881-7E5F-6060-4280-7F62D7B48D14}"/>
                </a:ext>
              </a:extLst>
            </p:cNvPr>
            <p:cNvSpPr/>
            <p:nvPr userDrawn="1"/>
          </p:nvSpPr>
          <p:spPr>
            <a:xfrm>
              <a:off x="844275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56" name="Rectangle 955">
              <a:extLst>
                <a:ext uri="{FF2B5EF4-FFF2-40B4-BE49-F238E27FC236}">
                  <a16:creationId xmlns:a16="http://schemas.microsoft.com/office/drawing/2014/main" id="{B55B6C40-9682-9A98-A417-577B8B6DF700}"/>
                </a:ext>
              </a:extLst>
            </p:cNvPr>
            <p:cNvSpPr/>
            <p:nvPr userDrawn="1"/>
          </p:nvSpPr>
          <p:spPr>
            <a:xfrm>
              <a:off x="1094090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57" name="Rectangle 956">
              <a:extLst>
                <a:ext uri="{FF2B5EF4-FFF2-40B4-BE49-F238E27FC236}">
                  <a16:creationId xmlns:a16="http://schemas.microsoft.com/office/drawing/2014/main" id="{C262ADB6-3441-EE08-E724-B8CB12496967}"/>
                </a:ext>
              </a:extLst>
            </p:cNvPr>
            <p:cNvSpPr/>
            <p:nvPr userDrawn="1"/>
          </p:nvSpPr>
          <p:spPr>
            <a:xfrm>
              <a:off x="1343905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58" name="Rectangle 957">
              <a:extLst>
                <a:ext uri="{FF2B5EF4-FFF2-40B4-BE49-F238E27FC236}">
                  <a16:creationId xmlns:a16="http://schemas.microsoft.com/office/drawing/2014/main" id="{CCB2C626-0F05-3C87-FBB5-F90568DAEDEF}"/>
                </a:ext>
              </a:extLst>
            </p:cNvPr>
            <p:cNvSpPr/>
            <p:nvPr userDrawn="1"/>
          </p:nvSpPr>
          <p:spPr>
            <a:xfrm>
              <a:off x="1593720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59" name="Rectangle 958">
              <a:extLst>
                <a:ext uri="{FF2B5EF4-FFF2-40B4-BE49-F238E27FC236}">
                  <a16:creationId xmlns:a16="http://schemas.microsoft.com/office/drawing/2014/main" id="{30A45B5E-E40A-804F-4601-9BABBCBCAA18}"/>
                </a:ext>
              </a:extLst>
            </p:cNvPr>
            <p:cNvSpPr/>
            <p:nvPr userDrawn="1"/>
          </p:nvSpPr>
          <p:spPr>
            <a:xfrm>
              <a:off x="1843535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60" name="Rectangle 959">
              <a:extLst>
                <a:ext uri="{FF2B5EF4-FFF2-40B4-BE49-F238E27FC236}">
                  <a16:creationId xmlns:a16="http://schemas.microsoft.com/office/drawing/2014/main" id="{50DFAB8A-26CA-18D8-7871-07C825F809EE}"/>
                </a:ext>
              </a:extLst>
            </p:cNvPr>
            <p:cNvSpPr/>
            <p:nvPr userDrawn="1"/>
          </p:nvSpPr>
          <p:spPr>
            <a:xfrm>
              <a:off x="2093350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61" name="Rectangle 960">
              <a:extLst>
                <a:ext uri="{FF2B5EF4-FFF2-40B4-BE49-F238E27FC236}">
                  <a16:creationId xmlns:a16="http://schemas.microsoft.com/office/drawing/2014/main" id="{409DBB79-39E2-A739-DEC6-0557DF720E0B}"/>
                </a:ext>
              </a:extLst>
            </p:cNvPr>
            <p:cNvSpPr/>
            <p:nvPr userDrawn="1"/>
          </p:nvSpPr>
          <p:spPr>
            <a:xfrm>
              <a:off x="2343165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62" name="Rectangle 961">
              <a:extLst>
                <a:ext uri="{FF2B5EF4-FFF2-40B4-BE49-F238E27FC236}">
                  <a16:creationId xmlns:a16="http://schemas.microsoft.com/office/drawing/2014/main" id="{DF25FCF8-028B-90AF-C4C5-3CB50FC8E798}"/>
                </a:ext>
              </a:extLst>
            </p:cNvPr>
            <p:cNvSpPr/>
            <p:nvPr userDrawn="1"/>
          </p:nvSpPr>
          <p:spPr>
            <a:xfrm>
              <a:off x="2592980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63" name="Rectangle 962">
              <a:extLst>
                <a:ext uri="{FF2B5EF4-FFF2-40B4-BE49-F238E27FC236}">
                  <a16:creationId xmlns:a16="http://schemas.microsoft.com/office/drawing/2014/main" id="{10AD8206-334D-5389-F2BC-647334F76518}"/>
                </a:ext>
              </a:extLst>
            </p:cNvPr>
            <p:cNvSpPr/>
            <p:nvPr userDrawn="1"/>
          </p:nvSpPr>
          <p:spPr>
            <a:xfrm>
              <a:off x="2842795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64" name="Rectangle 963">
              <a:extLst>
                <a:ext uri="{FF2B5EF4-FFF2-40B4-BE49-F238E27FC236}">
                  <a16:creationId xmlns:a16="http://schemas.microsoft.com/office/drawing/2014/main" id="{A418B061-9B18-1F62-F5A7-2F65CCC4F3A4}"/>
                </a:ext>
              </a:extLst>
            </p:cNvPr>
            <p:cNvSpPr/>
            <p:nvPr userDrawn="1"/>
          </p:nvSpPr>
          <p:spPr>
            <a:xfrm>
              <a:off x="3092610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65" name="Rectangle 964">
              <a:extLst>
                <a:ext uri="{FF2B5EF4-FFF2-40B4-BE49-F238E27FC236}">
                  <a16:creationId xmlns:a16="http://schemas.microsoft.com/office/drawing/2014/main" id="{FE742B88-DF92-06AA-1CDA-659BBF12DC1F}"/>
                </a:ext>
              </a:extLst>
            </p:cNvPr>
            <p:cNvSpPr/>
            <p:nvPr userDrawn="1"/>
          </p:nvSpPr>
          <p:spPr>
            <a:xfrm>
              <a:off x="3342425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66" name="Rectangle 965">
              <a:extLst>
                <a:ext uri="{FF2B5EF4-FFF2-40B4-BE49-F238E27FC236}">
                  <a16:creationId xmlns:a16="http://schemas.microsoft.com/office/drawing/2014/main" id="{1F0B3B2F-5414-7A0B-0407-A293082F2A27}"/>
                </a:ext>
              </a:extLst>
            </p:cNvPr>
            <p:cNvSpPr/>
            <p:nvPr userDrawn="1"/>
          </p:nvSpPr>
          <p:spPr>
            <a:xfrm>
              <a:off x="3592240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67" name="Rectangle 966">
              <a:extLst>
                <a:ext uri="{FF2B5EF4-FFF2-40B4-BE49-F238E27FC236}">
                  <a16:creationId xmlns:a16="http://schemas.microsoft.com/office/drawing/2014/main" id="{008A96FD-A5B5-C62B-6CF6-391186733C3F}"/>
                </a:ext>
              </a:extLst>
            </p:cNvPr>
            <p:cNvSpPr/>
            <p:nvPr userDrawn="1"/>
          </p:nvSpPr>
          <p:spPr>
            <a:xfrm>
              <a:off x="3842055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68" name="Rectangle 967">
              <a:extLst>
                <a:ext uri="{FF2B5EF4-FFF2-40B4-BE49-F238E27FC236}">
                  <a16:creationId xmlns:a16="http://schemas.microsoft.com/office/drawing/2014/main" id="{681E79F2-2581-3642-C929-482E1E137404}"/>
                </a:ext>
              </a:extLst>
            </p:cNvPr>
            <p:cNvSpPr/>
            <p:nvPr userDrawn="1"/>
          </p:nvSpPr>
          <p:spPr>
            <a:xfrm>
              <a:off x="4091870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69" name="Rectangle 968">
              <a:extLst>
                <a:ext uri="{FF2B5EF4-FFF2-40B4-BE49-F238E27FC236}">
                  <a16:creationId xmlns:a16="http://schemas.microsoft.com/office/drawing/2014/main" id="{B1A6D5D4-931E-A6B0-86B1-65B00E0CE3CE}"/>
                </a:ext>
              </a:extLst>
            </p:cNvPr>
            <p:cNvSpPr/>
            <p:nvPr userDrawn="1"/>
          </p:nvSpPr>
          <p:spPr>
            <a:xfrm>
              <a:off x="4341685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70" name="Rectangle 969">
              <a:extLst>
                <a:ext uri="{FF2B5EF4-FFF2-40B4-BE49-F238E27FC236}">
                  <a16:creationId xmlns:a16="http://schemas.microsoft.com/office/drawing/2014/main" id="{CE69C313-77FB-8E04-088D-47E3003B5CD3}"/>
                </a:ext>
              </a:extLst>
            </p:cNvPr>
            <p:cNvSpPr/>
            <p:nvPr userDrawn="1"/>
          </p:nvSpPr>
          <p:spPr>
            <a:xfrm>
              <a:off x="4591500" y="516685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71" name="Rectangle 970">
              <a:extLst>
                <a:ext uri="{FF2B5EF4-FFF2-40B4-BE49-F238E27FC236}">
                  <a16:creationId xmlns:a16="http://schemas.microsoft.com/office/drawing/2014/main" id="{E5A50AC0-AAA9-D234-ACB5-46B697A7B585}"/>
                </a:ext>
              </a:extLst>
            </p:cNvPr>
            <p:cNvSpPr/>
            <p:nvPr userDrawn="1"/>
          </p:nvSpPr>
          <p:spPr>
            <a:xfrm>
              <a:off x="844275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72" name="Rectangle 971">
              <a:extLst>
                <a:ext uri="{FF2B5EF4-FFF2-40B4-BE49-F238E27FC236}">
                  <a16:creationId xmlns:a16="http://schemas.microsoft.com/office/drawing/2014/main" id="{14A66C3D-ABC9-D0C5-0F1B-725CE7089A7A}"/>
                </a:ext>
              </a:extLst>
            </p:cNvPr>
            <p:cNvSpPr/>
            <p:nvPr userDrawn="1"/>
          </p:nvSpPr>
          <p:spPr>
            <a:xfrm>
              <a:off x="1094090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73" name="Rectangle 972">
              <a:extLst>
                <a:ext uri="{FF2B5EF4-FFF2-40B4-BE49-F238E27FC236}">
                  <a16:creationId xmlns:a16="http://schemas.microsoft.com/office/drawing/2014/main" id="{CDBFA747-300B-A329-6CDE-C4C04F94E3FD}"/>
                </a:ext>
              </a:extLst>
            </p:cNvPr>
            <p:cNvSpPr/>
            <p:nvPr userDrawn="1"/>
          </p:nvSpPr>
          <p:spPr>
            <a:xfrm>
              <a:off x="1343905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74" name="Rectangle 973">
              <a:extLst>
                <a:ext uri="{FF2B5EF4-FFF2-40B4-BE49-F238E27FC236}">
                  <a16:creationId xmlns:a16="http://schemas.microsoft.com/office/drawing/2014/main" id="{67657B56-5F64-7EE2-3C11-E3694E58F9CA}"/>
                </a:ext>
              </a:extLst>
            </p:cNvPr>
            <p:cNvSpPr/>
            <p:nvPr userDrawn="1"/>
          </p:nvSpPr>
          <p:spPr>
            <a:xfrm>
              <a:off x="1593720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75" name="Rectangle 974">
              <a:extLst>
                <a:ext uri="{FF2B5EF4-FFF2-40B4-BE49-F238E27FC236}">
                  <a16:creationId xmlns:a16="http://schemas.microsoft.com/office/drawing/2014/main" id="{BECA545D-8B03-F8B8-1722-717109F1A5C2}"/>
                </a:ext>
              </a:extLst>
            </p:cNvPr>
            <p:cNvSpPr/>
            <p:nvPr userDrawn="1"/>
          </p:nvSpPr>
          <p:spPr>
            <a:xfrm>
              <a:off x="1843535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76" name="Rectangle 975">
              <a:extLst>
                <a:ext uri="{FF2B5EF4-FFF2-40B4-BE49-F238E27FC236}">
                  <a16:creationId xmlns:a16="http://schemas.microsoft.com/office/drawing/2014/main" id="{B63FDF6C-B1D7-6667-4A77-B60BF521AD03}"/>
                </a:ext>
              </a:extLst>
            </p:cNvPr>
            <p:cNvSpPr/>
            <p:nvPr userDrawn="1"/>
          </p:nvSpPr>
          <p:spPr>
            <a:xfrm>
              <a:off x="2093350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77" name="Rectangle 976">
              <a:extLst>
                <a:ext uri="{FF2B5EF4-FFF2-40B4-BE49-F238E27FC236}">
                  <a16:creationId xmlns:a16="http://schemas.microsoft.com/office/drawing/2014/main" id="{69352C47-990F-7E92-CB35-4331BD5BAEBB}"/>
                </a:ext>
              </a:extLst>
            </p:cNvPr>
            <p:cNvSpPr/>
            <p:nvPr userDrawn="1"/>
          </p:nvSpPr>
          <p:spPr>
            <a:xfrm>
              <a:off x="2343165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78" name="Rectangle 977">
              <a:extLst>
                <a:ext uri="{FF2B5EF4-FFF2-40B4-BE49-F238E27FC236}">
                  <a16:creationId xmlns:a16="http://schemas.microsoft.com/office/drawing/2014/main" id="{0B03DDB7-075A-AD76-8ACF-0683B26B3C9C}"/>
                </a:ext>
              </a:extLst>
            </p:cNvPr>
            <p:cNvSpPr/>
            <p:nvPr userDrawn="1"/>
          </p:nvSpPr>
          <p:spPr>
            <a:xfrm>
              <a:off x="2592980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79" name="Rectangle 978">
              <a:extLst>
                <a:ext uri="{FF2B5EF4-FFF2-40B4-BE49-F238E27FC236}">
                  <a16:creationId xmlns:a16="http://schemas.microsoft.com/office/drawing/2014/main" id="{7702F2F1-C101-5221-73F8-E6578B10397E}"/>
                </a:ext>
              </a:extLst>
            </p:cNvPr>
            <p:cNvSpPr/>
            <p:nvPr userDrawn="1"/>
          </p:nvSpPr>
          <p:spPr>
            <a:xfrm>
              <a:off x="2842795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80" name="Rectangle 979">
              <a:extLst>
                <a:ext uri="{FF2B5EF4-FFF2-40B4-BE49-F238E27FC236}">
                  <a16:creationId xmlns:a16="http://schemas.microsoft.com/office/drawing/2014/main" id="{16E27B91-4F78-269B-0891-D2C4F9614C0C}"/>
                </a:ext>
              </a:extLst>
            </p:cNvPr>
            <p:cNvSpPr/>
            <p:nvPr userDrawn="1"/>
          </p:nvSpPr>
          <p:spPr>
            <a:xfrm>
              <a:off x="3092610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81" name="Rectangle 980">
              <a:extLst>
                <a:ext uri="{FF2B5EF4-FFF2-40B4-BE49-F238E27FC236}">
                  <a16:creationId xmlns:a16="http://schemas.microsoft.com/office/drawing/2014/main" id="{E06A4943-45A4-E571-991E-0420B35C91BE}"/>
                </a:ext>
              </a:extLst>
            </p:cNvPr>
            <p:cNvSpPr/>
            <p:nvPr userDrawn="1"/>
          </p:nvSpPr>
          <p:spPr>
            <a:xfrm>
              <a:off x="3342425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82" name="Rectangle 981">
              <a:extLst>
                <a:ext uri="{FF2B5EF4-FFF2-40B4-BE49-F238E27FC236}">
                  <a16:creationId xmlns:a16="http://schemas.microsoft.com/office/drawing/2014/main" id="{5F53F3B0-50F4-43A4-F497-A8B2784497D7}"/>
                </a:ext>
              </a:extLst>
            </p:cNvPr>
            <p:cNvSpPr/>
            <p:nvPr userDrawn="1"/>
          </p:nvSpPr>
          <p:spPr>
            <a:xfrm>
              <a:off x="3592240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83" name="Rectangle 982">
              <a:extLst>
                <a:ext uri="{FF2B5EF4-FFF2-40B4-BE49-F238E27FC236}">
                  <a16:creationId xmlns:a16="http://schemas.microsoft.com/office/drawing/2014/main" id="{EC9E5A1C-7564-A8A2-5433-D9946C3CAE07}"/>
                </a:ext>
              </a:extLst>
            </p:cNvPr>
            <p:cNvSpPr/>
            <p:nvPr userDrawn="1"/>
          </p:nvSpPr>
          <p:spPr>
            <a:xfrm>
              <a:off x="3842055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84" name="Rectangle 983">
              <a:extLst>
                <a:ext uri="{FF2B5EF4-FFF2-40B4-BE49-F238E27FC236}">
                  <a16:creationId xmlns:a16="http://schemas.microsoft.com/office/drawing/2014/main" id="{8F5511EC-CD52-7256-6BF0-C77D8A73C9FA}"/>
                </a:ext>
              </a:extLst>
            </p:cNvPr>
            <p:cNvSpPr/>
            <p:nvPr userDrawn="1"/>
          </p:nvSpPr>
          <p:spPr>
            <a:xfrm>
              <a:off x="4091870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85" name="Rectangle 984">
              <a:extLst>
                <a:ext uri="{FF2B5EF4-FFF2-40B4-BE49-F238E27FC236}">
                  <a16:creationId xmlns:a16="http://schemas.microsoft.com/office/drawing/2014/main" id="{E3E209B0-268A-3ABD-DD78-2B588431C2BE}"/>
                </a:ext>
              </a:extLst>
            </p:cNvPr>
            <p:cNvSpPr/>
            <p:nvPr userDrawn="1"/>
          </p:nvSpPr>
          <p:spPr>
            <a:xfrm>
              <a:off x="4341685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86" name="Rectangle 985">
              <a:extLst>
                <a:ext uri="{FF2B5EF4-FFF2-40B4-BE49-F238E27FC236}">
                  <a16:creationId xmlns:a16="http://schemas.microsoft.com/office/drawing/2014/main" id="{9E3D484B-C875-4AD6-BEBD-9DA4AFA4C443}"/>
                </a:ext>
              </a:extLst>
            </p:cNvPr>
            <p:cNvSpPr/>
            <p:nvPr userDrawn="1"/>
          </p:nvSpPr>
          <p:spPr>
            <a:xfrm>
              <a:off x="4591500" y="534489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87" name="Rectangle 986">
              <a:extLst>
                <a:ext uri="{FF2B5EF4-FFF2-40B4-BE49-F238E27FC236}">
                  <a16:creationId xmlns:a16="http://schemas.microsoft.com/office/drawing/2014/main" id="{1C8B2D80-12D1-E440-49AE-B70C2762C258}"/>
                </a:ext>
              </a:extLst>
            </p:cNvPr>
            <p:cNvSpPr/>
            <p:nvPr userDrawn="1"/>
          </p:nvSpPr>
          <p:spPr>
            <a:xfrm>
              <a:off x="844275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88" name="Rectangle 987">
              <a:extLst>
                <a:ext uri="{FF2B5EF4-FFF2-40B4-BE49-F238E27FC236}">
                  <a16:creationId xmlns:a16="http://schemas.microsoft.com/office/drawing/2014/main" id="{F1D03886-8983-B7F0-A121-02925C577A1F}"/>
                </a:ext>
              </a:extLst>
            </p:cNvPr>
            <p:cNvSpPr/>
            <p:nvPr userDrawn="1"/>
          </p:nvSpPr>
          <p:spPr>
            <a:xfrm>
              <a:off x="1094090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89" name="Rectangle 988">
              <a:extLst>
                <a:ext uri="{FF2B5EF4-FFF2-40B4-BE49-F238E27FC236}">
                  <a16:creationId xmlns:a16="http://schemas.microsoft.com/office/drawing/2014/main" id="{A9165E6E-B89E-0CDF-16E1-6125DF056EA0}"/>
                </a:ext>
              </a:extLst>
            </p:cNvPr>
            <p:cNvSpPr/>
            <p:nvPr userDrawn="1"/>
          </p:nvSpPr>
          <p:spPr>
            <a:xfrm>
              <a:off x="1343905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90" name="Rectangle 989">
              <a:extLst>
                <a:ext uri="{FF2B5EF4-FFF2-40B4-BE49-F238E27FC236}">
                  <a16:creationId xmlns:a16="http://schemas.microsoft.com/office/drawing/2014/main" id="{AA9355FB-6083-2E77-2024-2485DB711E86}"/>
                </a:ext>
              </a:extLst>
            </p:cNvPr>
            <p:cNvSpPr/>
            <p:nvPr userDrawn="1"/>
          </p:nvSpPr>
          <p:spPr>
            <a:xfrm>
              <a:off x="1593720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91" name="Rectangle 990">
              <a:extLst>
                <a:ext uri="{FF2B5EF4-FFF2-40B4-BE49-F238E27FC236}">
                  <a16:creationId xmlns:a16="http://schemas.microsoft.com/office/drawing/2014/main" id="{0BA9FD70-EDCE-3B12-3F0C-6BCB6F9CD382}"/>
                </a:ext>
              </a:extLst>
            </p:cNvPr>
            <p:cNvSpPr/>
            <p:nvPr userDrawn="1"/>
          </p:nvSpPr>
          <p:spPr>
            <a:xfrm>
              <a:off x="1843535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92" name="Rectangle 991">
              <a:extLst>
                <a:ext uri="{FF2B5EF4-FFF2-40B4-BE49-F238E27FC236}">
                  <a16:creationId xmlns:a16="http://schemas.microsoft.com/office/drawing/2014/main" id="{A50686FF-0268-28A0-6F9A-0AA9B0940172}"/>
                </a:ext>
              </a:extLst>
            </p:cNvPr>
            <p:cNvSpPr/>
            <p:nvPr userDrawn="1"/>
          </p:nvSpPr>
          <p:spPr>
            <a:xfrm>
              <a:off x="2093350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93" name="Rectangle 992">
              <a:extLst>
                <a:ext uri="{FF2B5EF4-FFF2-40B4-BE49-F238E27FC236}">
                  <a16:creationId xmlns:a16="http://schemas.microsoft.com/office/drawing/2014/main" id="{338E6D64-DD6E-CD77-E4AA-7F12767FA475}"/>
                </a:ext>
              </a:extLst>
            </p:cNvPr>
            <p:cNvSpPr/>
            <p:nvPr userDrawn="1"/>
          </p:nvSpPr>
          <p:spPr>
            <a:xfrm>
              <a:off x="2343165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94" name="Rectangle 993">
              <a:extLst>
                <a:ext uri="{FF2B5EF4-FFF2-40B4-BE49-F238E27FC236}">
                  <a16:creationId xmlns:a16="http://schemas.microsoft.com/office/drawing/2014/main" id="{A3596208-F6F4-479F-7596-96C17E05D123}"/>
                </a:ext>
              </a:extLst>
            </p:cNvPr>
            <p:cNvSpPr/>
            <p:nvPr userDrawn="1"/>
          </p:nvSpPr>
          <p:spPr>
            <a:xfrm>
              <a:off x="2592980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95" name="Rectangle 994">
              <a:extLst>
                <a:ext uri="{FF2B5EF4-FFF2-40B4-BE49-F238E27FC236}">
                  <a16:creationId xmlns:a16="http://schemas.microsoft.com/office/drawing/2014/main" id="{7616D1C5-01CF-4893-FE07-F0C43A050557}"/>
                </a:ext>
              </a:extLst>
            </p:cNvPr>
            <p:cNvSpPr/>
            <p:nvPr userDrawn="1"/>
          </p:nvSpPr>
          <p:spPr>
            <a:xfrm>
              <a:off x="2842795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96" name="Rectangle 995">
              <a:extLst>
                <a:ext uri="{FF2B5EF4-FFF2-40B4-BE49-F238E27FC236}">
                  <a16:creationId xmlns:a16="http://schemas.microsoft.com/office/drawing/2014/main" id="{948F6B78-8714-3146-2A0E-95FB3FAB3578}"/>
                </a:ext>
              </a:extLst>
            </p:cNvPr>
            <p:cNvSpPr/>
            <p:nvPr userDrawn="1"/>
          </p:nvSpPr>
          <p:spPr>
            <a:xfrm>
              <a:off x="3092610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97" name="Rectangle 996">
              <a:extLst>
                <a:ext uri="{FF2B5EF4-FFF2-40B4-BE49-F238E27FC236}">
                  <a16:creationId xmlns:a16="http://schemas.microsoft.com/office/drawing/2014/main" id="{6E5E09EC-BC9B-D790-66D6-01E69D9C48C1}"/>
                </a:ext>
              </a:extLst>
            </p:cNvPr>
            <p:cNvSpPr/>
            <p:nvPr userDrawn="1"/>
          </p:nvSpPr>
          <p:spPr>
            <a:xfrm>
              <a:off x="3342425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98" name="Rectangle 997">
              <a:extLst>
                <a:ext uri="{FF2B5EF4-FFF2-40B4-BE49-F238E27FC236}">
                  <a16:creationId xmlns:a16="http://schemas.microsoft.com/office/drawing/2014/main" id="{7744A5F2-C27F-8ECA-D94A-61A0D63B250C}"/>
                </a:ext>
              </a:extLst>
            </p:cNvPr>
            <p:cNvSpPr/>
            <p:nvPr userDrawn="1"/>
          </p:nvSpPr>
          <p:spPr>
            <a:xfrm>
              <a:off x="3592240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99" name="Rectangle 998">
              <a:extLst>
                <a:ext uri="{FF2B5EF4-FFF2-40B4-BE49-F238E27FC236}">
                  <a16:creationId xmlns:a16="http://schemas.microsoft.com/office/drawing/2014/main" id="{842999A2-D0B6-1416-26E8-88C7D8A6F2F9}"/>
                </a:ext>
              </a:extLst>
            </p:cNvPr>
            <p:cNvSpPr/>
            <p:nvPr userDrawn="1"/>
          </p:nvSpPr>
          <p:spPr>
            <a:xfrm>
              <a:off x="3842055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00" name="Rectangle 999">
              <a:extLst>
                <a:ext uri="{FF2B5EF4-FFF2-40B4-BE49-F238E27FC236}">
                  <a16:creationId xmlns:a16="http://schemas.microsoft.com/office/drawing/2014/main" id="{0536E712-FC08-DC1E-4CD5-7F3576493547}"/>
                </a:ext>
              </a:extLst>
            </p:cNvPr>
            <p:cNvSpPr/>
            <p:nvPr userDrawn="1"/>
          </p:nvSpPr>
          <p:spPr>
            <a:xfrm>
              <a:off x="4091870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01" name="Rectangle 1000">
              <a:extLst>
                <a:ext uri="{FF2B5EF4-FFF2-40B4-BE49-F238E27FC236}">
                  <a16:creationId xmlns:a16="http://schemas.microsoft.com/office/drawing/2014/main" id="{5B6079B1-26C4-C70E-9FB6-1795176E31C8}"/>
                </a:ext>
              </a:extLst>
            </p:cNvPr>
            <p:cNvSpPr/>
            <p:nvPr userDrawn="1"/>
          </p:nvSpPr>
          <p:spPr>
            <a:xfrm>
              <a:off x="4341685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02" name="Rectangle 1001">
              <a:extLst>
                <a:ext uri="{FF2B5EF4-FFF2-40B4-BE49-F238E27FC236}">
                  <a16:creationId xmlns:a16="http://schemas.microsoft.com/office/drawing/2014/main" id="{5632BF70-93C3-6686-52B4-22D9F2378816}"/>
                </a:ext>
              </a:extLst>
            </p:cNvPr>
            <p:cNvSpPr/>
            <p:nvPr userDrawn="1"/>
          </p:nvSpPr>
          <p:spPr>
            <a:xfrm>
              <a:off x="4591500" y="552293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03" name="Rectangle 1002">
              <a:extLst>
                <a:ext uri="{FF2B5EF4-FFF2-40B4-BE49-F238E27FC236}">
                  <a16:creationId xmlns:a16="http://schemas.microsoft.com/office/drawing/2014/main" id="{A0399390-CD9D-2C5E-14AA-84B0E5143CCC}"/>
                </a:ext>
              </a:extLst>
            </p:cNvPr>
            <p:cNvSpPr/>
            <p:nvPr userDrawn="1"/>
          </p:nvSpPr>
          <p:spPr>
            <a:xfrm>
              <a:off x="844275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04" name="Rectangle 1003">
              <a:extLst>
                <a:ext uri="{FF2B5EF4-FFF2-40B4-BE49-F238E27FC236}">
                  <a16:creationId xmlns:a16="http://schemas.microsoft.com/office/drawing/2014/main" id="{A76638BF-1483-1043-D78A-DB728ECD3294}"/>
                </a:ext>
              </a:extLst>
            </p:cNvPr>
            <p:cNvSpPr/>
            <p:nvPr userDrawn="1"/>
          </p:nvSpPr>
          <p:spPr>
            <a:xfrm>
              <a:off x="1094090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05" name="Rectangle 1004">
              <a:extLst>
                <a:ext uri="{FF2B5EF4-FFF2-40B4-BE49-F238E27FC236}">
                  <a16:creationId xmlns:a16="http://schemas.microsoft.com/office/drawing/2014/main" id="{8B71011B-28D5-BEAF-8A5E-B58CA01156EA}"/>
                </a:ext>
              </a:extLst>
            </p:cNvPr>
            <p:cNvSpPr/>
            <p:nvPr userDrawn="1"/>
          </p:nvSpPr>
          <p:spPr>
            <a:xfrm>
              <a:off x="1343905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06" name="Rectangle 1005">
              <a:extLst>
                <a:ext uri="{FF2B5EF4-FFF2-40B4-BE49-F238E27FC236}">
                  <a16:creationId xmlns:a16="http://schemas.microsoft.com/office/drawing/2014/main" id="{7A6BA96C-4A3C-E4EE-A97D-4A38D6AFB1DD}"/>
                </a:ext>
              </a:extLst>
            </p:cNvPr>
            <p:cNvSpPr/>
            <p:nvPr userDrawn="1"/>
          </p:nvSpPr>
          <p:spPr>
            <a:xfrm>
              <a:off x="1593720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07" name="Rectangle 1006">
              <a:extLst>
                <a:ext uri="{FF2B5EF4-FFF2-40B4-BE49-F238E27FC236}">
                  <a16:creationId xmlns:a16="http://schemas.microsoft.com/office/drawing/2014/main" id="{9B1AFD6E-A9E1-B16E-53FD-0D997318A1B9}"/>
                </a:ext>
              </a:extLst>
            </p:cNvPr>
            <p:cNvSpPr/>
            <p:nvPr userDrawn="1"/>
          </p:nvSpPr>
          <p:spPr>
            <a:xfrm>
              <a:off x="1843535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08" name="Rectangle 1007">
              <a:extLst>
                <a:ext uri="{FF2B5EF4-FFF2-40B4-BE49-F238E27FC236}">
                  <a16:creationId xmlns:a16="http://schemas.microsoft.com/office/drawing/2014/main" id="{A161A8E8-5CF6-0F5A-F4FD-7881653F734D}"/>
                </a:ext>
              </a:extLst>
            </p:cNvPr>
            <p:cNvSpPr/>
            <p:nvPr userDrawn="1"/>
          </p:nvSpPr>
          <p:spPr>
            <a:xfrm>
              <a:off x="2093350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09" name="Rectangle 1008">
              <a:extLst>
                <a:ext uri="{FF2B5EF4-FFF2-40B4-BE49-F238E27FC236}">
                  <a16:creationId xmlns:a16="http://schemas.microsoft.com/office/drawing/2014/main" id="{6BEA6CA7-57AF-675A-7D21-A2E5A0DB998D}"/>
                </a:ext>
              </a:extLst>
            </p:cNvPr>
            <p:cNvSpPr/>
            <p:nvPr userDrawn="1"/>
          </p:nvSpPr>
          <p:spPr>
            <a:xfrm>
              <a:off x="2343165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10" name="Rectangle 1009">
              <a:extLst>
                <a:ext uri="{FF2B5EF4-FFF2-40B4-BE49-F238E27FC236}">
                  <a16:creationId xmlns:a16="http://schemas.microsoft.com/office/drawing/2014/main" id="{7AA8160C-0D14-5F00-3BA8-BE9511112BCB}"/>
                </a:ext>
              </a:extLst>
            </p:cNvPr>
            <p:cNvSpPr/>
            <p:nvPr userDrawn="1"/>
          </p:nvSpPr>
          <p:spPr>
            <a:xfrm>
              <a:off x="2592980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11" name="Rectangle 1010">
              <a:extLst>
                <a:ext uri="{FF2B5EF4-FFF2-40B4-BE49-F238E27FC236}">
                  <a16:creationId xmlns:a16="http://schemas.microsoft.com/office/drawing/2014/main" id="{3B699D3B-E888-EB0C-C226-04F4CE2520B9}"/>
                </a:ext>
              </a:extLst>
            </p:cNvPr>
            <p:cNvSpPr/>
            <p:nvPr userDrawn="1"/>
          </p:nvSpPr>
          <p:spPr>
            <a:xfrm>
              <a:off x="2842795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12" name="Rectangle 1011">
              <a:extLst>
                <a:ext uri="{FF2B5EF4-FFF2-40B4-BE49-F238E27FC236}">
                  <a16:creationId xmlns:a16="http://schemas.microsoft.com/office/drawing/2014/main" id="{EA966723-DAC7-1075-D359-B20CDB30DED4}"/>
                </a:ext>
              </a:extLst>
            </p:cNvPr>
            <p:cNvSpPr/>
            <p:nvPr userDrawn="1"/>
          </p:nvSpPr>
          <p:spPr>
            <a:xfrm>
              <a:off x="3092610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13" name="Rectangle 1012">
              <a:extLst>
                <a:ext uri="{FF2B5EF4-FFF2-40B4-BE49-F238E27FC236}">
                  <a16:creationId xmlns:a16="http://schemas.microsoft.com/office/drawing/2014/main" id="{0424C885-071D-CBFA-FD3B-127D770265B9}"/>
                </a:ext>
              </a:extLst>
            </p:cNvPr>
            <p:cNvSpPr/>
            <p:nvPr userDrawn="1"/>
          </p:nvSpPr>
          <p:spPr>
            <a:xfrm>
              <a:off x="3342425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14" name="Rectangle 1013">
              <a:extLst>
                <a:ext uri="{FF2B5EF4-FFF2-40B4-BE49-F238E27FC236}">
                  <a16:creationId xmlns:a16="http://schemas.microsoft.com/office/drawing/2014/main" id="{1222BA33-5892-0756-FE10-D15253A82279}"/>
                </a:ext>
              </a:extLst>
            </p:cNvPr>
            <p:cNvSpPr/>
            <p:nvPr userDrawn="1"/>
          </p:nvSpPr>
          <p:spPr>
            <a:xfrm>
              <a:off x="3592240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15" name="Rectangle 1014">
              <a:extLst>
                <a:ext uri="{FF2B5EF4-FFF2-40B4-BE49-F238E27FC236}">
                  <a16:creationId xmlns:a16="http://schemas.microsoft.com/office/drawing/2014/main" id="{53F6C255-6BA4-1E16-E04B-C5D5028BEC5E}"/>
                </a:ext>
              </a:extLst>
            </p:cNvPr>
            <p:cNvSpPr/>
            <p:nvPr userDrawn="1"/>
          </p:nvSpPr>
          <p:spPr>
            <a:xfrm>
              <a:off x="3842055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16" name="Rectangle 1015">
              <a:extLst>
                <a:ext uri="{FF2B5EF4-FFF2-40B4-BE49-F238E27FC236}">
                  <a16:creationId xmlns:a16="http://schemas.microsoft.com/office/drawing/2014/main" id="{828EC430-FE93-3E97-33CE-02B0384454E4}"/>
                </a:ext>
              </a:extLst>
            </p:cNvPr>
            <p:cNvSpPr/>
            <p:nvPr userDrawn="1"/>
          </p:nvSpPr>
          <p:spPr>
            <a:xfrm>
              <a:off x="4091870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17" name="Rectangle 1016">
              <a:extLst>
                <a:ext uri="{FF2B5EF4-FFF2-40B4-BE49-F238E27FC236}">
                  <a16:creationId xmlns:a16="http://schemas.microsoft.com/office/drawing/2014/main" id="{1157B3F5-6389-7632-FB7F-ABAAA0D540A8}"/>
                </a:ext>
              </a:extLst>
            </p:cNvPr>
            <p:cNvSpPr/>
            <p:nvPr userDrawn="1"/>
          </p:nvSpPr>
          <p:spPr>
            <a:xfrm>
              <a:off x="4341685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18" name="Rectangle 1017">
              <a:extLst>
                <a:ext uri="{FF2B5EF4-FFF2-40B4-BE49-F238E27FC236}">
                  <a16:creationId xmlns:a16="http://schemas.microsoft.com/office/drawing/2014/main" id="{76859701-41AC-3A3A-23A2-5F8AE0D4F892}"/>
                </a:ext>
              </a:extLst>
            </p:cNvPr>
            <p:cNvSpPr/>
            <p:nvPr userDrawn="1"/>
          </p:nvSpPr>
          <p:spPr>
            <a:xfrm>
              <a:off x="4591500" y="57009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19" name="Rectangle 1018">
              <a:extLst>
                <a:ext uri="{FF2B5EF4-FFF2-40B4-BE49-F238E27FC236}">
                  <a16:creationId xmlns:a16="http://schemas.microsoft.com/office/drawing/2014/main" id="{7AD5481B-4525-AE34-8FAD-649E2312CFDB}"/>
                </a:ext>
              </a:extLst>
            </p:cNvPr>
            <p:cNvSpPr/>
            <p:nvPr userDrawn="1"/>
          </p:nvSpPr>
          <p:spPr>
            <a:xfrm>
              <a:off x="844275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20" name="Rectangle 1019">
              <a:extLst>
                <a:ext uri="{FF2B5EF4-FFF2-40B4-BE49-F238E27FC236}">
                  <a16:creationId xmlns:a16="http://schemas.microsoft.com/office/drawing/2014/main" id="{9D62D2D3-1604-1EFE-3768-2BF7BE7B522B}"/>
                </a:ext>
              </a:extLst>
            </p:cNvPr>
            <p:cNvSpPr/>
            <p:nvPr userDrawn="1"/>
          </p:nvSpPr>
          <p:spPr>
            <a:xfrm>
              <a:off x="1094090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21" name="Rectangle 1020">
              <a:extLst>
                <a:ext uri="{FF2B5EF4-FFF2-40B4-BE49-F238E27FC236}">
                  <a16:creationId xmlns:a16="http://schemas.microsoft.com/office/drawing/2014/main" id="{8DF94D47-B592-8D73-1C41-90407D4F70DF}"/>
                </a:ext>
              </a:extLst>
            </p:cNvPr>
            <p:cNvSpPr/>
            <p:nvPr userDrawn="1"/>
          </p:nvSpPr>
          <p:spPr>
            <a:xfrm>
              <a:off x="1343905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22" name="Rectangle 1021">
              <a:extLst>
                <a:ext uri="{FF2B5EF4-FFF2-40B4-BE49-F238E27FC236}">
                  <a16:creationId xmlns:a16="http://schemas.microsoft.com/office/drawing/2014/main" id="{EF40D438-77C3-EE10-F5AB-B63EFC25FCAE}"/>
                </a:ext>
              </a:extLst>
            </p:cNvPr>
            <p:cNvSpPr/>
            <p:nvPr userDrawn="1"/>
          </p:nvSpPr>
          <p:spPr>
            <a:xfrm>
              <a:off x="1593720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23" name="Rectangle 1022">
              <a:extLst>
                <a:ext uri="{FF2B5EF4-FFF2-40B4-BE49-F238E27FC236}">
                  <a16:creationId xmlns:a16="http://schemas.microsoft.com/office/drawing/2014/main" id="{F0F12D7A-1FC8-0F1B-D2A4-D2512559EE1D}"/>
                </a:ext>
              </a:extLst>
            </p:cNvPr>
            <p:cNvSpPr/>
            <p:nvPr userDrawn="1"/>
          </p:nvSpPr>
          <p:spPr>
            <a:xfrm>
              <a:off x="1843535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24" name="Rectangle 1023">
              <a:extLst>
                <a:ext uri="{FF2B5EF4-FFF2-40B4-BE49-F238E27FC236}">
                  <a16:creationId xmlns:a16="http://schemas.microsoft.com/office/drawing/2014/main" id="{14498808-DF2D-2C99-68EB-30D310E849C1}"/>
                </a:ext>
              </a:extLst>
            </p:cNvPr>
            <p:cNvSpPr/>
            <p:nvPr userDrawn="1"/>
          </p:nvSpPr>
          <p:spPr>
            <a:xfrm>
              <a:off x="2093350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25" name="Rectangle 1024">
              <a:extLst>
                <a:ext uri="{FF2B5EF4-FFF2-40B4-BE49-F238E27FC236}">
                  <a16:creationId xmlns:a16="http://schemas.microsoft.com/office/drawing/2014/main" id="{2DDB414D-E7AB-FCD4-889B-553D56BA3D0E}"/>
                </a:ext>
              </a:extLst>
            </p:cNvPr>
            <p:cNvSpPr/>
            <p:nvPr userDrawn="1"/>
          </p:nvSpPr>
          <p:spPr>
            <a:xfrm>
              <a:off x="2343165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26" name="Rectangle 1025">
              <a:extLst>
                <a:ext uri="{FF2B5EF4-FFF2-40B4-BE49-F238E27FC236}">
                  <a16:creationId xmlns:a16="http://schemas.microsoft.com/office/drawing/2014/main" id="{F8ED82A1-7BD1-0FFA-01E0-A69D52BAABD1}"/>
                </a:ext>
              </a:extLst>
            </p:cNvPr>
            <p:cNvSpPr/>
            <p:nvPr userDrawn="1"/>
          </p:nvSpPr>
          <p:spPr>
            <a:xfrm>
              <a:off x="2592980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27" name="Rectangle 1026">
              <a:extLst>
                <a:ext uri="{FF2B5EF4-FFF2-40B4-BE49-F238E27FC236}">
                  <a16:creationId xmlns:a16="http://schemas.microsoft.com/office/drawing/2014/main" id="{583A3588-0554-CB26-E215-947F08B1335F}"/>
                </a:ext>
              </a:extLst>
            </p:cNvPr>
            <p:cNvSpPr/>
            <p:nvPr userDrawn="1"/>
          </p:nvSpPr>
          <p:spPr>
            <a:xfrm>
              <a:off x="2842795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28" name="Rectangle 1027">
              <a:extLst>
                <a:ext uri="{FF2B5EF4-FFF2-40B4-BE49-F238E27FC236}">
                  <a16:creationId xmlns:a16="http://schemas.microsoft.com/office/drawing/2014/main" id="{46AE270E-F9B1-4BB6-7939-21F7FFDF34AB}"/>
                </a:ext>
              </a:extLst>
            </p:cNvPr>
            <p:cNvSpPr/>
            <p:nvPr userDrawn="1"/>
          </p:nvSpPr>
          <p:spPr>
            <a:xfrm>
              <a:off x="3092610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29" name="Rectangle 1028">
              <a:extLst>
                <a:ext uri="{FF2B5EF4-FFF2-40B4-BE49-F238E27FC236}">
                  <a16:creationId xmlns:a16="http://schemas.microsoft.com/office/drawing/2014/main" id="{C6D3A688-BCFF-3467-55A5-C0C3BE6D9179}"/>
                </a:ext>
              </a:extLst>
            </p:cNvPr>
            <p:cNvSpPr/>
            <p:nvPr userDrawn="1"/>
          </p:nvSpPr>
          <p:spPr>
            <a:xfrm>
              <a:off x="3342425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30" name="Rectangle 1029">
              <a:extLst>
                <a:ext uri="{FF2B5EF4-FFF2-40B4-BE49-F238E27FC236}">
                  <a16:creationId xmlns:a16="http://schemas.microsoft.com/office/drawing/2014/main" id="{33AB6C05-D300-A8C5-F53E-B4D68B92A4AF}"/>
                </a:ext>
              </a:extLst>
            </p:cNvPr>
            <p:cNvSpPr/>
            <p:nvPr userDrawn="1"/>
          </p:nvSpPr>
          <p:spPr>
            <a:xfrm>
              <a:off x="3592240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31" name="Rectangle 1030">
              <a:extLst>
                <a:ext uri="{FF2B5EF4-FFF2-40B4-BE49-F238E27FC236}">
                  <a16:creationId xmlns:a16="http://schemas.microsoft.com/office/drawing/2014/main" id="{82C7BBC6-B126-D3FE-0A7B-AE46F5BAF949}"/>
                </a:ext>
              </a:extLst>
            </p:cNvPr>
            <p:cNvSpPr/>
            <p:nvPr userDrawn="1"/>
          </p:nvSpPr>
          <p:spPr>
            <a:xfrm>
              <a:off x="3842055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32" name="Rectangle 1031">
              <a:extLst>
                <a:ext uri="{FF2B5EF4-FFF2-40B4-BE49-F238E27FC236}">
                  <a16:creationId xmlns:a16="http://schemas.microsoft.com/office/drawing/2014/main" id="{B8A9CA49-3DB1-3727-74D4-58C415383047}"/>
                </a:ext>
              </a:extLst>
            </p:cNvPr>
            <p:cNvSpPr/>
            <p:nvPr userDrawn="1"/>
          </p:nvSpPr>
          <p:spPr>
            <a:xfrm>
              <a:off x="4091870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33" name="Rectangle 1032">
              <a:extLst>
                <a:ext uri="{FF2B5EF4-FFF2-40B4-BE49-F238E27FC236}">
                  <a16:creationId xmlns:a16="http://schemas.microsoft.com/office/drawing/2014/main" id="{E85A49EB-D1B3-CBFC-CBDB-8B92C4EAD86F}"/>
                </a:ext>
              </a:extLst>
            </p:cNvPr>
            <p:cNvSpPr/>
            <p:nvPr userDrawn="1"/>
          </p:nvSpPr>
          <p:spPr>
            <a:xfrm>
              <a:off x="4341685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34" name="Rectangle 1033">
              <a:extLst>
                <a:ext uri="{FF2B5EF4-FFF2-40B4-BE49-F238E27FC236}">
                  <a16:creationId xmlns:a16="http://schemas.microsoft.com/office/drawing/2014/main" id="{23E7028C-B664-818B-22F2-5AEF7B61BDFD}"/>
                </a:ext>
              </a:extLst>
            </p:cNvPr>
            <p:cNvSpPr/>
            <p:nvPr userDrawn="1"/>
          </p:nvSpPr>
          <p:spPr>
            <a:xfrm>
              <a:off x="4591500" y="58790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35" name="Rectangle 1034">
              <a:extLst>
                <a:ext uri="{FF2B5EF4-FFF2-40B4-BE49-F238E27FC236}">
                  <a16:creationId xmlns:a16="http://schemas.microsoft.com/office/drawing/2014/main" id="{2AF85F9E-B771-5B4F-F38E-121439B4BC40}"/>
                </a:ext>
              </a:extLst>
            </p:cNvPr>
            <p:cNvSpPr/>
            <p:nvPr userDrawn="1"/>
          </p:nvSpPr>
          <p:spPr>
            <a:xfrm>
              <a:off x="844275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36" name="Rectangle 1035">
              <a:extLst>
                <a:ext uri="{FF2B5EF4-FFF2-40B4-BE49-F238E27FC236}">
                  <a16:creationId xmlns:a16="http://schemas.microsoft.com/office/drawing/2014/main" id="{8B36CCE8-D9B7-32EC-F63E-33D2632AF799}"/>
                </a:ext>
              </a:extLst>
            </p:cNvPr>
            <p:cNvSpPr/>
            <p:nvPr userDrawn="1"/>
          </p:nvSpPr>
          <p:spPr>
            <a:xfrm>
              <a:off x="1094090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37" name="Rectangle 1036">
              <a:extLst>
                <a:ext uri="{FF2B5EF4-FFF2-40B4-BE49-F238E27FC236}">
                  <a16:creationId xmlns:a16="http://schemas.microsoft.com/office/drawing/2014/main" id="{7AE2C3A8-8CCD-6030-E93E-A138E9C1C794}"/>
                </a:ext>
              </a:extLst>
            </p:cNvPr>
            <p:cNvSpPr/>
            <p:nvPr userDrawn="1"/>
          </p:nvSpPr>
          <p:spPr>
            <a:xfrm>
              <a:off x="1343905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38" name="Rectangle 1037">
              <a:extLst>
                <a:ext uri="{FF2B5EF4-FFF2-40B4-BE49-F238E27FC236}">
                  <a16:creationId xmlns:a16="http://schemas.microsoft.com/office/drawing/2014/main" id="{AA7ECA7E-4F48-E820-6EB6-7C43E0E25366}"/>
                </a:ext>
              </a:extLst>
            </p:cNvPr>
            <p:cNvSpPr/>
            <p:nvPr userDrawn="1"/>
          </p:nvSpPr>
          <p:spPr>
            <a:xfrm>
              <a:off x="1593720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39" name="Rectangle 1038">
              <a:extLst>
                <a:ext uri="{FF2B5EF4-FFF2-40B4-BE49-F238E27FC236}">
                  <a16:creationId xmlns:a16="http://schemas.microsoft.com/office/drawing/2014/main" id="{EBBB1980-C53C-4840-AF57-C9645470B430}"/>
                </a:ext>
              </a:extLst>
            </p:cNvPr>
            <p:cNvSpPr/>
            <p:nvPr userDrawn="1"/>
          </p:nvSpPr>
          <p:spPr>
            <a:xfrm>
              <a:off x="1843535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40" name="Rectangle 1039">
              <a:extLst>
                <a:ext uri="{FF2B5EF4-FFF2-40B4-BE49-F238E27FC236}">
                  <a16:creationId xmlns:a16="http://schemas.microsoft.com/office/drawing/2014/main" id="{6EFE283A-DEEC-A882-9E8F-3A8130DB6B34}"/>
                </a:ext>
              </a:extLst>
            </p:cNvPr>
            <p:cNvSpPr/>
            <p:nvPr userDrawn="1"/>
          </p:nvSpPr>
          <p:spPr>
            <a:xfrm>
              <a:off x="2093350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41" name="Rectangle 1040">
              <a:extLst>
                <a:ext uri="{FF2B5EF4-FFF2-40B4-BE49-F238E27FC236}">
                  <a16:creationId xmlns:a16="http://schemas.microsoft.com/office/drawing/2014/main" id="{C525D2F4-79F4-3406-22C4-2160379ECDD7}"/>
                </a:ext>
              </a:extLst>
            </p:cNvPr>
            <p:cNvSpPr/>
            <p:nvPr userDrawn="1"/>
          </p:nvSpPr>
          <p:spPr>
            <a:xfrm>
              <a:off x="2343165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42" name="Rectangle 1041">
              <a:extLst>
                <a:ext uri="{FF2B5EF4-FFF2-40B4-BE49-F238E27FC236}">
                  <a16:creationId xmlns:a16="http://schemas.microsoft.com/office/drawing/2014/main" id="{A957DAB5-0557-23C5-086E-582EE317C4FF}"/>
                </a:ext>
              </a:extLst>
            </p:cNvPr>
            <p:cNvSpPr/>
            <p:nvPr userDrawn="1"/>
          </p:nvSpPr>
          <p:spPr>
            <a:xfrm>
              <a:off x="2592980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43" name="Rectangle 1042">
              <a:extLst>
                <a:ext uri="{FF2B5EF4-FFF2-40B4-BE49-F238E27FC236}">
                  <a16:creationId xmlns:a16="http://schemas.microsoft.com/office/drawing/2014/main" id="{A66B3019-6803-7D90-6699-254B50595CF3}"/>
                </a:ext>
              </a:extLst>
            </p:cNvPr>
            <p:cNvSpPr/>
            <p:nvPr userDrawn="1"/>
          </p:nvSpPr>
          <p:spPr>
            <a:xfrm>
              <a:off x="2842795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44" name="Rectangle 1043">
              <a:extLst>
                <a:ext uri="{FF2B5EF4-FFF2-40B4-BE49-F238E27FC236}">
                  <a16:creationId xmlns:a16="http://schemas.microsoft.com/office/drawing/2014/main" id="{74D53A0F-BA34-F1F8-2EA5-E1541B652E0C}"/>
                </a:ext>
              </a:extLst>
            </p:cNvPr>
            <p:cNvSpPr/>
            <p:nvPr userDrawn="1"/>
          </p:nvSpPr>
          <p:spPr>
            <a:xfrm>
              <a:off x="3092610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45" name="Rectangle 1044">
              <a:extLst>
                <a:ext uri="{FF2B5EF4-FFF2-40B4-BE49-F238E27FC236}">
                  <a16:creationId xmlns:a16="http://schemas.microsoft.com/office/drawing/2014/main" id="{A02E0069-8ADB-4A84-85AA-85846DBDC76F}"/>
                </a:ext>
              </a:extLst>
            </p:cNvPr>
            <p:cNvSpPr/>
            <p:nvPr userDrawn="1"/>
          </p:nvSpPr>
          <p:spPr>
            <a:xfrm>
              <a:off x="3342425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46" name="Rectangle 1045">
              <a:extLst>
                <a:ext uri="{FF2B5EF4-FFF2-40B4-BE49-F238E27FC236}">
                  <a16:creationId xmlns:a16="http://schemas.microsoft.com/office/drawing/2014/main" id="{C0BC89F2-7785-25B7-8848-8D337F39C383}"/>
                </a:ext>
              </a:extLst>
            </p:cNvPr>
            <p:cNvSpPr/>
            <p:nvPr userDrawn="1"/>
          </p:nvSpPr>
          <p:spPr>
            <a:xfrm>
              <a:off x="3592240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47" name="Rectangle 1046">
              <a:extLst>
                <a:ext uri="{FF2B5EF4-FFF2-40B4-BE49-F238E27FC236}">
                  <a16:creationId xmlns:a16="http://schemas.microsoft.com/office/drawing/2014/main" id="{E96814A2-4D66-7392-0BAA-963E99D74990}"/>
                </a:ext>
              </a:extLst>
            </p:cNvPr>
            <p:cNvSpPr/>
            <p:nvPr userDrawn="1"/>
          </p:nvSpPr>
          <p:spPr>
            <a:xfrm>
              <a:off x="3842055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48" name="Rectangle 1047">
              <a:extLst>
                <a:ext uri="{FF2B5EF4-FFF2-40B4-BE49-F238E27FC236}">
                  <a16:creationId xmlns:a16="http://schemas.microsoft.com/office/drawing/2014/main" id="{3BB78C4A-02BC-3C3B-7299-41CFD941044A}"/>
                </a:ext>
              </a:extLst>
            </p:cNvPr>
            <p:cNvSpPr/>
            <p:nvPr userDrawn="1"/>
          </p:nvSpPr>
          <p:spPr>
            <a:xfrm>
              <a:off x="4091870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49" name="Rectangle 1048">
              <a:extLst>
                <a:ext uri="{FF2B5EF4-FFF2-40B4-BE49-F238E27FC236}">
                  <a16:creationId xmlns:a16="http://schemas.microsoft.com/office/drawing/2014/main" id="{0F851290-A6B5-A7C6-BFE4-3D1F8534A386}"/>
                </a:ext>
              </a:extLst>
            </p:cNvPr>
            <p:cNvSpPr/>
            <p:nvPr userDrawn="1"/>
          </p:nvSpPr>
          <p:spPr>
            <a:xfrm>
              <a:off x="4341685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50" name="Rectangle 1049">
              <a:extLst>
                <a:ext uri="{FF2B5EF4-FFF2-40B4-BE49-F238E27FC236}">
                  <a16:creationId xmlns:a16="http://schemas.microsoft.com/office/drawing/2014/main" id="{A8932F28-E059-7A9D-E91D-F58F5E06326E}"/>
                </a:ext>
              </a:extLst>
            </p:cNvPr>
            <p:cNvSpPr/>
            <p:nvPr userDrawn="1"/>
          </p:nvSpPr>
          <p:spPr>
            <a:xfrm>
              <a:off x="4591500" y="60570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51" name="Rectangle 1050">
              <a:extLst>
                <a:ext uri="{FF2B5EF4-FFF2-40B4-BE49-F238E27FC236}">
                  <a16:creationId xmlns:a16="http://schemas.microsoft.com/office/drawing/2014/main" id="{B874E33E-3CFF-5F9E-0326-6EDB2533572A}"/>
                </a:ext>
              </a:extLst>
            </p:cNvPr>
            <p:cNvSpPr/>
            <p:nvPr userDrawn="1"/>
          </p:nvSpPr>
          <p:spPr>
            <a:xfrm>
              <a:off x="844275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52" name="Rectangle 1051">
              <a:extLst>
                <a:ext uri="{FF2B5EF4-FFF2-40B4-BE49-F238E27FC236}">
                  <a16:creationId xmlns:a16="http://schemas.microsoft.com/office/drawing/2014/main" id="{E08EFF38-FEAB-264F-EF61-E1C1F0957CB8}"/>
                </a:ext>
              </a:extLst>
            </p:cNvPr>
            <p:cNvSpPr/>
            <p:nvPr userDrawn="1"/>
          </p:nvSpPr>
          <p:spPr>
            <a:xfrm>
              <a:off x="1094090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53" name="Rectangle 1052">
              <a:extLst>
                <a:ext uri="{FF2B5EF4-FFF2-40B4-BE49-F238E27FC236}">
                  <a16:creationId xmlns:a16="http://schemas.microsoft.com/office/drawing/2014/main" id="{130EA93B-9430-6C1C-4377-D9D44EED987B}"/>
                </a:ext>
              </a:extLst>
            </p:cNvPr>
            <p:cNvSpPr/>
            <p:nvPr userDrawn="1"/>
          </p:nvSpPr>
          <p:spPr>
            <a:xfrm>
              <a:off x="1343905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54" name="Rectangle 1053">
              <a:extLst>
                <a:ext uri="{FF2B5EF4-FFF2-40B4-BE49-F238E27FC236}">
                  <a16:creationId xmlns:a16="http://schemas.microsoft.com/office/drawing/2014/main" id="{A0A213B2-3F66-252A-43D4-942F2E74310D}"/>
                </a:ext>
              </a:extLst>
            </p:cNvPr>
            <p:cNvSpPr/>
            <p:nvPr userDrawn="1"/>
          </p:nvSpPr>
          <p:spPr>
            <a:xfrm>
              <a:off x="1593720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55" name="Rectangle 1054">
              <a:extLst>
                <a:ext uri="{FF2B5EF4-FFF2-40B4-BE49-F238E27FC236}">
                  <a16:creationId xmlns:a16="http://schemas.microsoft.com/office/drawing/2014/main" id="{E3221B3C-B628-7E79-6C5C-F5E0FE37E7B0}"/>
                </a:ext>
              </a:extLst>
            </p:cNvPr>
            <p:cNvSpPr/>
            <p:nvPr userDrawn="1"/>
          </p:nvSpPr>
          <p:spPr>
            <a:xfrm>
              <a:off x="1843535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56" name="Rectangle 1055">
              <a:extLst>
                <a:ext uri="{FF2B5EF4-FFF2-40B4-BE49-F238E27FC236}">
                  <a16:creationId xmlns:a16="http://schemas.microsoft.com/office/drawing/2014/main" id="{50786C07-416F-F861-4ECD-12458C6B87D1}"/>
                </a:ext>
              </a:extLst>
            </p:cNvPr>
            <p:cNvSpPr/>
            <p:nvPr userDrawn="1"/>
          </p:nvSpPr>
          <p:spPr>
            <a:xfrm>
              <a:off x="2093350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57" name="Rectangle 1056">
              <a:extLst>
                <a:ext uri="{FF2B5EF4-FFF2-40B4-BE49-F238E27FC236}">
                  <a16:creationId xmlns:a16="http://schemas.microsoft.com/office/drawing/2014/main" id="{FFC0C328-E53A-B1B3-3D9F-56D41DC79622}"/>
                </a:ext>
              </a:extLst>
            </p:cNvPr>
            <p:cNvSpPr/>
            <p:nvPr userDrawn="1"/>
          </p:nvSpPr>
          <p:spPr>
            <a:xfrm>
              <a:off x="2343165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58" name="Rectangle 1057">
              <a:extLst>
                <a:ext uri="{FF2B5EF4-FFF2-40B4-BE49-F238E27FC236}">
                  <a16:creationId xmlns:a16="http://schemas.microsoft.com/office/drawing/2014/main" id="{B2387EC8-6F0A-52F2-7530-322761348E7F}"/>
                </a:ext>
              </a:extLst>
            </p:cNvPr>
            <p:cNvSpPr/>
            <p:nvPr userDrawn="1"/>
          </p:nvSpPr>
          <p:spPr>
            <a:xfrm>
              <a:off x="2592980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59" name="Rectangle 1058">
              <a:extLst>
                <a:ext uri="{FF2B5EF4-FFF2-40B4-BE49-F238E27FC236}">
                  <a16:creationId xmlns:a16="http://schemas.microsoft.com/office/drawing/2014/main" id="{C6241E68-E653-D4FB-18AD-C4CB59979C5F}"/>
                </a:ext>
              </a:extLst>
            </p:cNvPr>
            <p:cNvSpPr/>
            <p:nvPr userDrawn="1"/>
          </p:nvSpPr>
          <p:spPr>
            <a:xfrm>
              <a:off x="2842795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60" name="Rectangle 1059">
              <a:extLst>
                <a:ext uri="{FF2B5EF4-FFF2-40B4-BE49-F238E27FC236}">
                  <a16:creationId xmlns:a16="http://schemas.microsoft.com/office/drawing/2014/main" id="{351F5C1C-7E5A-C5F4-566C-93CDBD96AE29}"/>
                </a:ext>
              </a:extLst>
            </p:cNvPr>
            <p:cNvSpPr/>
            <p:nvPr userDrawn="1"/>
          </p:nvSpPr>
          <p:spPr>
            <a:xfrm>
              <a:off x="3092610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61" name="Rectangle 1060">
              <a:extLst>
                <a:ext uri="{FF2B5EF4-FFF2-40B4-BE49-F238E27FC236}">
                  <a16:creationId xmlns:a16="http://schemas.microsoft.com/office/drawing/2014/main" id="{291854B7-A66A-1E9C-A16F-345501A3E217}"/>
                </a:ext>
              </a:extLst>
            </p:cNvPr>
            <p:cNvSpPr/>
            <p:nvPr userDrawn="1"/>
          </p:nvSpPr>
          <p:spPr>
            <a:xfrm>
              <a:off x="3342425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62" name="Rectangle 1061">
              <a:extLst>
                <a:ext uri="{FF2B5EF4-FFF2-40B4-BE49-F238E27FC236}">
                  <a16:creationId xmlns:a16="http://schemas.microsoft.com/office/drawing/2014/main" id="{BAE46161-E96E-A7EA-93B8-2328DE720575}"/>
                </a:ext>
              </a:extLst>
            </p:cNvPr>
            <p:cNvSpPr/>
            <p:nvPr userDrawn="1"/>
          </p:nvSpPr>
          <p:spPr>
            <a:xfrm>
              <a:off x="3592240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63" name="Rectangle 1062">
              <a:extLst>
                <a:ext uri="{FF2B5EF4-FFF2-40B4-BE49-F238E27FC236}">
                  <a16:creationId xmlns:a16="http://schemas.microsoft.com/office/drawing/2014/main" id="{EFB596E8-7A9D-434F-2734-CE5644EC3850}"/>
                </a:ext>
              </a:extLst>
            </p:cNvPr>
            <p:cNvSpPr/>
            <p:nvPr userDrawn="1"/>
          </p:nvSpPr>
          <p:spPr>
            <a:xfrm>
              <a:off x="3842055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64" name="Rectangle 1063">
              <a:extLst>
                <a:ext uri="{FF2B5EF4-FFF2-40B4-BE49-F238E27FC236}">
                  <a16:creationId xmlns:a16="http://schemas.microsoft.com/office/drawing/2014/main" id="{A8EB016F-8355-A657-51A9-31BFF3FDCECF}"/>
                </a:ext>
              </a:extLst>
            </p:cNvPr>
            <p:cNvSpPr/>
            <p:nvPr userDrawn="1"/>
          </p:nvSpPr>
          <p:spPr>
            <a:xfrm>
              <a:off x="4091870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65" name="Rectangle 1064">
              <a:extLst>
                <a:ext uri="{FF2B5EF4-FFF2-40B4-BE49-F238E27FC236}">
                  <a16:creationId xmlns:a16="http://schemas.microsoft.com/office/drawing/2014/main" id="{D0DDF41A-BC58-3C4D-AA79-4DBC6893ACFF}"/>
                </a:ext>
              </a:extLst>
            </p:cNvPr>
            <p:cNvSpPr/>
            <p:nvPr userDrawn="1"/>
          </p:nvSpPr>
          <p:spPr>
            <a:xfrm>
              <a:off x="4341685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66" name="Rectangle 1065">
              <a:extLst>
                <a:ext uri="{FF2B5EF4-FFF2-40B4-BE49-F238E27FC236}">
                  <a16:creationId xmlns:a16="http://schemas.microsoft.com/office/drawing/2014/main" id="{FE6F98D1-C31F-8E6F-BE1A-97F49C1A1AFF}"/>
                </a:ext>
              </a:extLst>
            </p:cNvPr>
            <p:cNvSpPr/>
            <p:nvPr userDrawn="1"/>
          </p:nvSpPr>
          <p:spPr>
            <a:xfrm>
              <a:off x="4591500" y="623508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067" name="Groupe 1066">
            <a:extLst>
              <a:ext uri="{FF2B5EF4-FFF2-40B4-BE49-F238E27FC236}">
                <a16:creationId xmlns:a16="http://schemas.microsoft.com/office/drawing/2014/main" id="{369CCEE6-1E6C-DC6B-3B2B-CFC50B6B1F61}"/>
              </a:ext>
            </a:extLst>
          </p:cNvPr>
          <p:cNvGrpSpPr/>
          <p:nvPr/>
        </p:nvGrpSpPr>
        <p:grpSpPr>
          <a:xfrm>
            <a:off x="8777582" y="555387"/>
            <a:ext cx="2571345" cy="4345111"/>
            <a:chOff x="8777582" y="555387"/>
            <a:chExt cx="2571345" cy="4345111"/>
          </a:xfrm>
          <a:solidFill>
            <a:srgbClr val="1C2A42"/>
          </a:solidFill>
        </p:grpSpPr>
        <p:sp>
          <p:nvSpPr>
            <p:cNvPr id="1068" name="Rectangle 1067">
              <a:extLst>
                <a:ext uri="{FF2B5EF4-FFF2-40B4-BE49-F238E27FC236}">
                  <a16:creationId xmlns:a16="http://schemas.microsoft.com/office/drawing/2014/main" id="{831A9D4C-D0BC-AC22-A7A4-C34A68270709}"/>
                </a:ext>
              </a:extLst>
            </p:cNvPr>
            <p:cNvSpPr/>
            <p:nvPr userDrawn="1"/>
          </p:nvSpPr>
          <p:spPr>
            <a:xfrm>
              <a:off x="8777582" y="55538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69" name="Rectangle 1068">
              <a:extLst>
                <a:ext uri="{FF2B5EF4-FFF2-40B4-BE49-F238E27FC236}">
                  <a16:creationId xmlns:a16="http://schemas.microsoft.com/office/drawing/2014/main" id="{DB7ED70A-2C24-0E26-8D27-D8F5E8E78C0C}"/>
                </a:ext>
              </a:extLst>
            </p:cNvPr>
            <p:cNvSpPr/>
            <p:nvPr userDrawn="1"/>
          </p:nvSpPr>
          <p:spPr>
            <a:xfrm>
              <a:off x="9027397" y="55538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70" name="Rectangle 1069">
              <a:extLst>
                <a:ext uri="{FF2B5EF4-FFF2-40B4-BE49-F238E27FC236}">
                  <a16:creationId xmlns:a16="http://schemas.microsoft.com/office/drawing/2014/main" id="{45E7B3CA-B652-BF9D-C1AC-C5CFF5C2D61D}"/>
                </a:ext>
              </a:extLst>
            </p:cNvPr>
            <p:cNvSpPr/>
            <p:nvPr userDrawn="1"/>
          </p:nvSpPr>
          <p:spPr>
            <a:xfrm>
              <a:off x="9277212" y="55538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71" name="Rectangle 1070">
              <a:extLst>
                <a:ext uri="{FF2B5EF4-FFF2-40B4-BE49-F238E27FC236}">
                  <a16:creationId xmlns:a16="http://schemas.microsoft.com/office/drawing/2014/main" id="{9124D099-9CA9-F977-226D-2B360A7C13EB}"/>
                </a:ext>
              </a:extLst>
            </p:cNvPr>
            <p:cNvSpPr/>
            <p:nvPr userDrawn="1"/>
          </p:nvSpPr>
          <p:spPr>
            <a:xfrm>
              <a:off x="9527027" y="55538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72" name="Rectangle 1071">
              <a:extLst>
                <a:ext uri="{FF2B5EF4-FFF2-40B4-BE49-F238E27FC236}">
                  <a16:creationId xmlns:a16="http://schemas.microsoft.com/office/drawing/2014/main" id="{4C109156-0A69-7EF8-9950-DD8FB9990193}"/>
                </a:ext>
              </a:extLst>
            </p:cNvPr>
            <p:cNvSpPr/>
            <p:nvPr userDrawn="1"/>
          </p:nvSpPr>
          <p:spPr>
            <a:xfrm>
              <a:off x="9776842" y="55538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73" name="Rectangle 1072">
              <a:extLst>
                <a:ext uri="{FF2B5EF4-FFF2-40B4-BE49-F238E27FC236}">
                  <a16:creationId xmlns:a16="http://schemas.microsoft.com/office/drawing/2014/main" id="{1604C7AB-92D8-0BE1-4FBD-639504EC2DDA}"/>
                </a:ext>
              </a:extLst>
            </p:cNvPr>
            <p:cNvSpPr/>
            <p:nvPr userDrawn="1"/>
          </p:nvSpPr>
          <p:spPr>
            <a:xfrm>
              <a:off x="10026657" y="55538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74" name="Rectangle 1073">
              <a:extLst>
                <a:ext uri="{FF2B5EF4-FFF2-40B4-BE49-F238E27FC236}">
                  <a16:creationId xmlns:a16="http://schemas.microsoft.com/office/drawing/2014/main" id="{E045D0BD-041E-4723-B440-8E73C1C29F7E}"/>
                </a:ext>
              </a:extLst>
            </p:cNvPr>
            <p:cNvSpPr/>
            <p:nvPr userDrawn="1"/>
          </p:nvSpPr>
          <p:spPr>
            <a:xfrm>
              <a:off x="10276472" y="55538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75" name="Rectangle 1074">
              <a:extLst>
                <a:ext uri="{FF2B5EF4-FFF2-40B4-BE49-F238E27FC236}">
                  <a16:creationId xmlns:a16="http://schemas.microsoft.com/office/drawing/2014/main" id="{5049E462-51F9-27C2-C848-2385E1F56D66}"/>
                </a:ext>
              </a:extLst>
            </p:cNvPr>
            <p:cNvSpPr/>
            <p:nvPr userDrawn="1"/>
          </p:nvSpPr>
          <p:spPr>
            <a:xfrm>
              <a:off x="10526287" y="55538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76" name="Rectangle 1075">
              <a:extLst>
                <a:ext uri="{FF2B5EF4-FFF2-40B4-BE49-F238E27FC236}">
                  <a16:creationId xmlns:a16="http://schemas.microsoft.com/office/drawing/2014/main" id="{6C2021C6-6C65-5293-7E4A-20DFC1769919}"/>
                </a:ext>
              </a:extLst>
            </p:cNvPr>
            <p:cNvSpPr/>
            <p:nvPr userDrawn="1"/>
          </p:nvSpPr>
          <p:spPr>
            <a:xfrm>
              <a:off x="10776102" y="55538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77" name="Rectangle 1076">
              <a:extLst>
                <a:ext uri="{FF2B5EF4-FFF2-40B4-BE49-F238E27FC236}">
                  <a16:creationId xmlns:a16="http://schemas.microsoft.com/office/drawing/2014/main" id="{462E6747-4D01-8100-E2BB-82F7BEBC7A64}"/>
                </a:ext>
              </a:extLst>
            </p:cNvPr>
            <p:cNvSpPr/>
            <p:nvPr userDrawn="1"/>
          </p:nvSpPr>
          <p:spPr>
            <a:xfrm>
              <a:off x="11025917" y="55538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78" name="Rectangle 1077">
              <a:extLst>
                <a:ext uri="{FF2B5EF4-FFF2-40B4-BE49-F238E27FC236}">
                  <a16:creationId xmlns:a16="http://schemas.microsoft.com/office/drawing/2014/main" id="{C4F95F12-9A49-AD03-26F1-8DB5D36C3D92}"/>
                </a:ext>
              </a:extLst>
            </p:cNvPr>
            <p:cNvSpPr/>
            <p:nvPr userDrawn="1"/>
          </p:nvSpPr>
          <p:spPr>
            <a:xfrm>
              <a:off x="11275732" y="55538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79" name="Rectangle 1078">
              <a:extLst>
                <a:ext uri="{FF2B5EF4-FFF2-40B4-BE49-F238E27FC236}">
                  <a16:creationId xmlns:a16="http://schemas.microsoft.com/office/drawing/2014/main" id="{ED7A09A9-1A82-B7A1-E7BA-F3432F3E033F}"/>
                </a:ext>
              </a:extLst>
            </p:cNvPr>
            <p:cNvSpPr/>
            <p:nvPr userDrawn="1"/>
          </p:nvSpPr>
          <p:spPr>
            <a:xfrm>
              <a:off x="8777582" y="73342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80" name="Rectangle 1079">
              <a:extLst>
                <a:ext uri="{FF2B5EF4-FFF2-40B4-BE49-F238E27FC236}">
                  <a16:creationId xmlns:a16="http://schemas.microsoft.com/office/drawing/2014/main" id="{A5FDCE99-CFC6-3B5E-2DFD-04998E192DBD}"/>
                </a:ext>
              </a:extLst>
            </p:cNvPr>
            <p:cNvSpPr/>
            <p:nvPr userDrawn="1"/>
          </p:nvSpPr>
          <p:spPr>
            <a:xfrm>
              <a:off x="9027397" y="73342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81" name="Rectangle 1080">
              <a:extLst>
                <a:ext uri="{FF2B5EF4-FFF2-40B4-BE49-F238E27FC236}">
                  <a16:creationId xmlns:a16="http://schemas.microsoft.com/office/drawing/2014/main" id="{E13427B0-0EDD-90BF-69BD-E77B43B34B2B}"/>
                </a:ext>
              </a:extLst>
            </p:cNvPr>
            <p:cNvSpPr/>
            <p:nvPr userDrawn="1"/>
          </p:nvSpPr>
          <p:spPr>
            <a:xfrm>
              <a:off x="9277212" y="73342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82" name="Rectangle 1081">
              <a:extLst>
                <a:ext uri="{FF2B5EF4-FFF2-40B4-BE49-F238E27FC236}">
                  <a16:creationId xmlns:a16="http://schemas.microsoft.com/office/drawing/2014/main" id="{0609B836-0EFF-6C67-4E38-D51CC715170E}"/>
                </a:ext>
              </a:extLst>
            </p:cNvPr>
            <p:cNvSpPr/>
            <p:nvPr userDrawn="1"/>
          </p:nvSpPr>
          <p:spPr>
            <a:xfrm>
              <a:off x="9527027" y="73342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83" name="Rectangle 1082">
              <a:extLst>
                <a:ext uri="{FF2B5EF4-FFF2-40B4-BE49-F238E27FC236}">
                  <a16:creationId xmlns:a16="http://schemas.microsoft.com/office/drawing/2014/main" id="{DBCF0A5A-64B0-1578-8988-7DD7650718B3}"/>
                </a:ext>
              </a:extLst>
            </p:cNvPr>
            <p:cNvSpPr/>
            <p:nvPr userDrawn="1"/>
          </p:nvSpPr>
          <p:spPr>
            <a:xfrm>
              <a:off x="9776842" y="73342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84" name="Rectangle 1083">
              <a:extLst>
                <a:ext uri="{FF2B5EF4-FFF2-40B4-BE49-F238E27FC236}">
                  <a16:creationId xmlns:a16="http://schemas.microsoft.com/office/drawing/2014/main" id="{45BC209A-1B27-1825-39A8-1C931BBFB1C5}"/>
                </a:ext>
              </a:extLst>
            </p:cNvPr>
            <p:cNvSpPr/>
            <p:nvPr userDrawn="1"/>
          </p:nvSpPr>
          <p:spPr>
            <a:xfrm>
              <a:off x="10026657" y="73342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85" name="Rectangle 1084">
              <a:extLst>
                <a:ext uri="{FF2B5EF4-FFF2-40B4-BE49-F238E27FC236}">
                  <a16:creationId xmlns:a16="http://schemas.microsoft.com/office/drawing/2014/main" id="{0F20C1C8-D8B9-B7D8-C3E9-53220C201154}"/>
                </a:ext>
              </a:extLst>
            </p:cNvPr>
            <p:cNvSpPr/>
            <p:nvPr userDrawn="1"/>
          </p:nvSpPr>
          <p:spPr>
            <a:xfrm>
              <a:off x="10276472" y="73342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86" name="Rectangle 1085">
              <a:extLst>
                <a:ext uri="{FF2B5EF4-FFF2-40B4-BE49-F238E27FC236}">
                  <a16:creationId xmlns:a16="http://schemas.microsoft.com/office/drawing/2014/main" id="{CE11D49E-ABE7-C80F-260F-A3A5FE5907F7}"/>
                </a:ext>
              </a:extLst>
            </p:cNvPr>
            <p:cNvSpPr/>
            <p:nvPr userDrawn="1"/>
          </p:nvSpPr>
          <p:spPr>
            <a:xfrm>
              <a:off x="10526287" y="73342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87" name="Rectangle 1086">
              <a:extLst>
                <a:ext uri="{FF2B5EF4-FFF2-40B4-BE49-F238E27FC236}">
                  <a16:creationId xmlns:a16="http://schemas.microsoft.com/office/drawing/2014/main" id="{678763AF-1BA4-A9D3-4574-FA340FBD0D94}"/>
                </a:ext>
              </a:extLst>
            </p:cNvPr>
            <p:cNvSpPr/>
            <p:nvPr userDrawn="1"/>
          </p:nvSpPr>
          <p:spPr>
            <a:xfrm>
              <a:off x="10776102" y="73342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88" name="Rectangle 1087">
              <a:extLst>
                <a:ext uri="{FF2B5EF4-FFF2-40B4-BE49-F238E27FC236}">
                  <a16:creationId xmlns:a16="http://schemas.microsoft.com/office/drawing/2014/main" id="{4BEE114E-FF81-717C-C039-755E865967E1}"/>
                </a:ext>
              </a:extLst>
            </p:cNvPr>
            <p:cNvSpPr/>
            <p:nvPr userDrawn="1"/>
          </p:nvSpPr>
          <p:spPr>
            <a:xfrm>
              <a:off x="11025917" y="73342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89" name="Rectangle 1088">
              <a:extLst>
                <a:ext uri="{FF2B5EF4-FFF2-40B4-BE49-F238E27FC236}">
                  <a16:creationId xmlns:a16="http://schemas.microsoft.com/office/drawing/2014/main" id="{8A0CC2C9-8B6B-CF01-0F51-84B6501845C3}"/>
                </a:ext>
              </a:extLst>
            </p:cNvPr>
            <p:cNvSpPr/>
            <p:nvPr userDrawn="1"/>
          </p:nvSpPr>
          <p:spPr>
            <a:xfrm>
              <a:off x="11275732" y="73342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90" name="Rectangle 1089">
              <a:extLst>
                <a:ext uri="{FF2B5EF4-FFF2-40B4-BE49-F238E27FC236}">
                  <a16:creationId xmlns:a16="http://schemas.microsoft.com/office/drawing/2014/main" id="{2991A263-0ADC-1EB7-DA3A-93BBD0507ACF}"/>
                </a:ext>
              </a:extLst>
            </p:cNvPr>
            <p:cNvSpPr/>
            <p:nvPr userDrawn="1"/>
          </p:nvSpPr>
          <p:spPr>
            <a:xfrm>
              <a:off x="8777582" y="91146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91" name="Rectangle 1090">
              <a:extLst>
                <a:ext uri="{FF2B5EF4-FFF2-40B4-BE49-F238E27FC236}">
                  <a16:creationId xmlns:a16="http://schemas.microsoft.com/office/drawing/2014/main" id="{645974F6-E981-0F43-A4EF-3AFBCB020B8F}"/>
                </a:ext>
              </a:extLst>
            </p:cNvPr>
            <p:cNvSpPr/>
            <p:nvPr userDrawn="1"/>
          </p:nvSpPr>
          <p:spPr>
            <a:xfrm>
              <a:off x="9027397" y="91146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92" name="Rectangle 1091">
              <a:extLst>
                <a:ext uri="{FF2B5EF4-FFF2-40B4-BE49-F238E27FC236}">
                  <a16:creationId xmlns:a16="http://schemas.microsoft.com/office/drawing/2014/main" id="{D3390E93-E359-39C8-A865-5B4ABA87AEAD}"/>
                </a:ext>
              </a:extLst>
            </p:cNvPr>
            <p:cNvSpPr/>
            <p:nvPr userDrawn="1"/>
          </p:nvSpPr>
          <p:spPr>
            <a:xfrm>
              <a:off x="9277212" y="91146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93" name="Rectangle 1092">
              <a:extLst>
                <a:ext uri="{FF2B5EF4-FFF2-40B4-BE49-F238E27FC236}">
                  <a16:creationId xmlns:a16="http://schemas.microsoft.com/office/drawing/2014/main" id="{47BA74E4-EEA9-2CB6-D7AB-03F2A4E850CF}"/>
                </a:ext>
              </a:extLst>
            </p:cNvPr>
            <p:cNvSpPr/>
            <p:nvPr userDrawn="1"/>
          </p:nvSpPr>
          <p:spPr>
            <a:xfrm>
              <a:off x="9527027" y="91146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94" name="Rectangle 1093">
              <a:extLst>
                <a:ext uri="{FF2B5EF4-FFF2-40B4-BE49-F238E27FC236}">
                  <a16:creationId xmlns:a16="http://schemas.microsoft.com/office/drawing/2014/main" id="{A5BB4DF6-F439-18E4-4AD4-BA3EA75BBCD7}"/>
                </a:ext>
              </a:extLst>
            </p:cNvPr>
            <p:cNvSpPr/>
            <p:nvPr userDrawn="1"/>
          </p:nvSpPr>
          <p:spPr>
            <a:xfrm>
              <a:off x="9776842" y="91146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95" name="Rectangle 1094">
              <a:extLst>
                <a:ext uri="{FF2B5EF4-FFF2-40B4-BE49-F238E27FC236}">
                  <a16:creationId xmlns:a16="http://schemas.microsoft.com/office/drawing/2014/main" id="{19720834-8BE1-C496-BEC8-B9E22ECA4C19}"/>
                </a:ext>
              </a:extLst>
            </p:cNvPr>
            <p:cNvSpPr/>
            <p:nvPr userDrawn="1"/>
          </p:nvSpPr>
          <p:spPr>
            <a:xfrm>
              <a:off x="10026657" y="91146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96" name="Rectangle 1095">
              <a:extLst>
                <a:ext uri="{FF2B5EF4-FFF2-40B4-BE49-F238E27FC236}">
                  <a16:creationId xmlns:a16="http://schemas.microsoft.com/office/drawing/2014/main" id="{B36EEF66-8E24-BFCD-68B4-8DAF55982D31}"/>
                </a:ext>
              </a:extLst>
            </p:cNvPr>
            <p:cNvSpPr/>
            <p:nvPr userDrawn="1"/>
          </p:nvSpPr>
          <p:spPr>
            <a:xfrm>
              <a:off x="10276472" y="91146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97" name="Rectangle 1096">
              <a:extLst>
                <a:ext uri="{FF2B5EF4-FFF2-40B4-BE49-F238E27FC236}">
                  <a16:creationId xmlns:a16="http://schemas.microsoft.com/office/drawing/2014/main" id="{5AD85F1E-EFB9-A156-5BBF-4BDBDF60569B}"/>
                </a:ext>
              </a:extLst>
            </p:cNvPr>
            <p:cNvSpPr/>
            <p:nvPr userDrawn="1"/>
          </p:nvSpPr>
          <p:spPr>
            <a:xfrm>
              <a:off x="10526287" y="91146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98" name="Rectangle 1097">
              <a:extLst>
                <a:ext uri="{FF2B5EF4-FFF2-40B4-BE49-F238E27FC236}">
                  <a16:creationId xmlns:a16="http://schemas.microsoft.com/office/drawing/2014/main" id="{39BB0ACB-35FF-C512-F082-82542C440674}"/>
                </a:ext>
              </a:extLst>
            </p:cNvPr>
            <p:cNvSpPr/>
            <p:nvPr userDrawn="1"/>
          </p:nvSpPr>
          <p:spPr>
            <a:xfrm>
              <a:off x="10776102" y="91146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99" name="Rectangle 1098">
              <a:extLst>
                <a:ext uri="{FF2B5EF4-FFF2-40B4-BE49-F238E27FC236}">
                  <a16:creationId xmlns:a16="http://schemas.microsoft.com/office/drawing/2014/main" id="{AA73304D-DFB5-8E46-8003-43FF171020DC}"/>
                </a:ext>
              </a:extLst>
            </p:cNvPr>
            <p:cNvSpPr/>
            <p:nvPr userDrawn="1"/>
          </p:nvSpPr>
          <p:spPr>
            <a:xfrm>
              <a:off x="11025917" y="91146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00" name="Rectangle 1099">
              <a:extLst>
                <a:ext uri="{FF2B5EF4-FFF2-40B4-BE49-F238E27FC236}">
                  <a16:creationId xmlns:a16="http://schemas.microsoft.com/office/drawing/2014/main" id="{B3906DE0-1A89-93BC-5388-E8FE87FB1932}"/>
                </a:ext>
              </a:extLst>
            </p:cNvPr>
            <p:cNvSpPr/>
            <p:nvPr userDrawn="1"/>
          </p:nvSpPr>
          <p:spPr>
            <a:xfrm>
              <a:off x="11275732" y="91146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01" name="Rectangle 1100">
              <a:extLst>
                <a:ext uri="{FF2B5EF4-FFF2-40B4-BE49-F238E27FC236}">
                  <a16:creationId xmlns:a16="http://schemas.microsoft.com/office/drawing/2014/main" id="{42BEBC26-559A-2AFF-B255-8AB199C7AE22}"/>
                </a:ext>
              </a:extLst>
            </p:cNvPr>
            <p:cNvSpPr/>
            <p:nvPr userDrawn="1"/>
          </p:nvSpPr>
          <p:spPr>
            <a:xfrm>
              <a:off x="8777582" y="108950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02" name="Rectangle 1101">
              <a:extLst>
                <a:ext uri="{FF2B5EF4-FFF2-40B4-BE49-F238E27FC236}">
                  <a16:creationId xmlns:a16="http://schemas.microsoft.com/office/drawing/2014/main" id="{4218644C-57D7-C100-01FF-A7D58E607345}"/>
                </a:ext>
              </a:extLst>
            </p:cNvPr>
            <p:cNvSpPr/>
            <p:nvPr userDrawn="1"/>
          </p:nvSpPr>
          <p:spPr>
            <a:xfrm>
              <a:off x="9027397" y="108950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03" name="Rectangle 1102">
              <a:extLst>
                <a:ext uri="{FF2B5EF4-FFF2-40B4-BE49-F238E27FC236}">
                  <a16:creationId xmlns:a16="http://schemas.microsoft.com/office/drawing/2014/main" id="{28C30086-F9FC-32DC-4BCC-F6845277BEE0}"/>
                </a:ext>
              </a:extLst>
            </p:cNvPr>
            <p:cNvSpPr/>
            <p:nvPr userDrawn="1"/>
          </p:nvSpPr>
          <p:spPr>
            <a:xfrm>
              <a:off x="9277212" y="108950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04" name="Rectangle 1103">
              <a:extLst>
                <a:ext uri="{FF2B5EF4-FFF2-40B4-BE49-F238E27FC236}">
                  <a16:creationId xmlns:a16="http://schemas.microsoft.com/office/drawing/2014/main" id="{783F190F-A48D-1AAB-0438-B3319A2AC8E4}"/>
                </a:ext>
              </a:extLst>
            </p:cNvPr>
            <p:cNvSpPr/>
            <p:nvPr userDrawn="1"/>
          </p:nvSpPr>
          <p:spPr>
            <a:xfrm>
              <a:off x="9527027" y="108950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05" name="Rectangle 1104">
              <a:extLst>
                <a:ext uri="{FF2B5EF4-FFF2-40B4-BE49-F238E27FC236}">
                  <a16:creationId xmlns:a16="http://schemas.microsoft.com/office/drawing/2014/main" id="{7BE60CE3-1965-DADD-5E0D-A4E1B96D0247}"/>
                </a:ext>
              </a:extLst>
            </p:cNvPr>
            <p:cNvSpPr/>
            <p:nvPr userDrawn="1"/>
          </p:nvSpPr>
          <p:spPr>
            <a:xfrm>
              <a:off x="9776842" y="108950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06" name="Rectangle 1105">
              <a:extLst>
                <a:ext uri="{FF2B5EF4-FFF2-40B4-BE49-F238E27FC236}">
                  <a16:creationId xmlns:a16="http://schemas.microsoft.com/office/drawing/2014/main" id="{872B0BE0-1D44-8DF3-BE71-C3AF4AB8E4E1}"/>
                </a:ext>
              </a:extLst>
            </p:cNvPr>
            <p:cNvSpPr/>
            <p:nvPr userDrawn="1"/>
          </p:nvSpPr>
          <p:spPr>
            <a:xfrm>
              <a:off x="10026657" y="108950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07" name="Rectangle 1106">
              <a:extLst>
                <a:ext uri="{FF2B5EF4-FFF2-40B4-BE49-F238E27FC236}">
                  <a16:creationId xmlns:a16="http://schemas.microsoft.com/office/drawing/2014/main" id="{1E0E7B24-952E-DA6C-3044-82137D0BE6D4}"/>
                </a:ext>
              </a:extLst>
            </p:cNvPr>
            <p:cNvSpPr/>
            <p:nvPr userDrawn="1"/>
          </p:nvSpPr>
          <p:spPr>
            <a:xfrm>
              <a:off x="10276472" y="108950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08" name="Rectangle 1107">
              <a:extLst>
                <a:ext uri="{FF2B5EF4-FFF2-40B4-BE49-F238E27FC236}">
                  <a16:creationId xmlns:a16="http://schemas.microsoft.com/office/drawing/2014/main" id="{9E4435D3-3659-5F46-FA3C-F004336DEEAC}"/>
                </a:ext>
              </a:extLst>
            </p:cNvPr>
            <p:cNvSpPr/>
            <p:nvPr userDrawn="1"/>
          </p:nvSpPr>
          <p:spPr>
            <a:xfrm>
              <a:off x="10526287" y="108950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09" name="Rectangle 1108">
              <a:extLst>
                <a:ext uri="{FF2B5EF4-FFF2-40B4-BE49-F238E27FC236}">
                  <a16:creationId xmlns:a16="http://schemas.microsoft.com/office/drawing/2014/main" id="{9DD36C91-8699-5663-AAF5-A06FCF8DE5F5}"/>
                </a:ext>
              </a:extLst>
            </p:cNvPr>
            <p:cNvSpPr/>
            <p:nvPr userDrawn="1"/>
          </p:nvSpPr>
          <p:spPr>
            <a:xfrm>
              <a:off x="10776102" y="108950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10" name="Rectangle 1109">
              <a:extLst>
                <a:ext uri="{FF2B5EF4-FFF2-40B4-BE49-F238E27FC236}">
                  <a16:creationId xmlns:a16="http://schemas.microsoft.com/office/drawing/2014/main" id="{FAE34FC7-5C48-4877-2A8F-39D8834B7C6C}"/>
                </a:ext>
              </a:extLst>
            </p:cNvPr>
            <p:cNvSpPr/>
            <p:nvPr userDrawn="1"/>
          </p:nvSpPr>
          <p:spPr>
            <a:xfrm>
              <a:off x="11025917" y="108950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11" name="Rectangle 1110">
              <a:extLst>
                <a:ext uri="{FF2B5EF4-FFF2-40B4-BE49-F238E27FC236}">
                  <a16:creationId xmlns:a16="http://schemas.microsoft.com/office/drawing/2014/main" id="{A40E0CD8-58A2-72D6-39CB-FE26A2FCDE79}"/>
                </a:ext>
              </a:extLst>
            </p:cNvPr>
            <p:cNvSpPr/>
            <p:nvPr userDrawn="1"/>
          </p:nvSpPr>
          <p:spPr>
            <a:xfrm>
              <a:off x="11275732" y="108950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12" name="Rectangle 1111">
              <a:extLst>
                <a:ext uri="{FF2B5EF4-FFF2-40B4-BE49-F238E27FC236}">
                  <a16:creationId xmlns:a16="http://schemas.microsoft.com/office/drawing/2014/main" id="{C1FE63D5-899E-1698-DB1B-56CF1F49ACAE}"/>
                </a:ext>
              </a:extLst>
            </p:cNvPr>
            <p:cNvSpPr/>
            <p:nvPr userDrawn="1"/>
          </p:nvSpPr>
          <p:spPr>
            <a:xfrm>
              <a:off x="8777582" y="126753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13" name="Rectangle 1112">
              <a:extLst>
                <a:ext uri="{FF2B5EF4-FFF2-40B4-BE49-F238E27FC236}">
                  <a16:creationId xmlns:a16="http://schemas.microsoft.com/office/drawing/2014/main" id="{BB2DE606-F9FD-AE4E-2800-4A9CE524D1D8}"/>
                </a:ext>
              </a:extLst>
            </p:cNvPr>
            <p:cNvSpPr/>
            <p:nvPr userDrawn="1"/>
          </p:nvSpPr>
          <p:spPr>
            <a:xfrm>
              <a:off x="9027397" y="126753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14" name="Rectangle 1113">
              <a:extLst>
                <a:ext uri="{FF2B5EF4-FFF2-40B4-BE49-F238E27FC236}">
                  <a16:creationId xmlns:a16="http://schemas.microsoft.com/office/drawing/2014/main" id="{89C02EB6-DB24-BABA-35D2-7AAF296946D4}"/>
                </a:ext>
              </a:extLst>
            </p:cNvPr>
            <p:cNvSpPr/>
            <p:nvPr userDrawn="1"/>
          </p:nvSpPr>
          <p:spPr>
            <a:xfrm>
              <a:off x="9277212" y="126753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15" name="Rectangle 1114">
              <a:extLst>
                <a:ext uri="{FF2B5EF4-FFF2-40B4-BE49-F238E27FC236}">
                  <a16:creationId xmlns:a16="http://schemas.microsoft.com/office/drawing/2014/main" id="{3D054630-8436-090B-3669-AB3A30AB58EA}"/>
                </a:ext>
              </a:extLst>
            </p:cNvPr>
            <p:cNvSpPr/>
            <p:nvPr userDrawn="1"/>
          </p:nvSpPr>
          <p:spPr>
            <a:xfrm>
              <a:off x="9527027" y="126753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16" name="Rectangle 1115">
              <a:extLst>
                <a:ext uri="{FF2B5EF4-FFF2-40B4-BE49-F238E27FC236}">
                  <a16:creationId xmlns:a16="http://schemas.microsoft.com/office/drawing/2014/main" id="{7A7996C6-1203-774F-C545-4E3D75CF6449}"/>
                </a:ext>
              </a:extLst>
            </p:cNvPr>
            <p:cNvSpPr/>
            <p:nvPr userDrawn="1"/>
          </p:nvSpPr>
          <p:spPr>
            <a:xfrm>
              <a:off x="9776842" y="126753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17" name="Rectangle 1116">
              <a:extLst>
                <a:ext uri="{FF2B5EF4-FFF2-40B4-BE49-F238E27FC236}">
                  <a16:creationId xmlns:a16="http://schemas.microsoft.com/office/drawing/2014/main" id="{C32AFF7E-1AD2-2306-2D3F-51800E86299D}"/>
                </a:ext>
              </a:extLst>
            </p:cNvPr>
            <p:cNvSpPr/>
            <p:nvPr userDrawn="1"/>
          </p:nvSpPr>
          <p:spPr>
            <a:xfrm>
              <a:off x="10026657" y="126753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18" name="Rectangle 1117">
              <a:extLst>
                <a:ext uri="{FF2B5EF4-FFF2-40B4-BE49-F238E27FC236}">
                  <a16:creationId xmlns:a16="http://schemas.microsoft.com/office/drawing/2014/main" id="{BBB1CA1E-FAE9-9146-7FC4-D6C7E7614352}"/>
                </a:ext>
              </a:extLst>
            </p:cNvPr>
            <p:cNvSpPr/>
            <p:nvPr userDrawn="1"/>
          </p:nvSpPr>
          <p:spPr>
            <a:xfrm>
              <a:off x="10276472" y="126753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19" name="Rectangle 1118">
              <a:extLst>
                <a:ext uri="{FF2B5EF4-FFF2-40B4-BE49-F238E27FC236}">
                  <a16:creationId xmlns:a16="http://schemas.microsoft.com/office/drawing/2014/main" id="{45F98002-D1F6-B97D-72BE-1725F231E869}"/>
                </a:ext>
              </a:extLst>
            </p:cNvPr>
            <p:cNvSpPr/>
            <p:nvPr userDrawn="1"/>
          </p:nvSpPr>
          <p:spPr>
            <a:xfrm>
              <a:off x="10526287" y="126753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20" name="Rectangle 1119">
              <a:extLst>
                <a:ext uri="{FF2B5EF4-FFF2-40B4-BE49-F238E27FC236}">
                  <a16:creationId xmlns:a16="http://schemas.microsoft.com/office/drawing/2014/main" id="{CC79DE33-979F-3805-C217-3AE9F3C021B1}"/>
                </a:ext>
              </a:extLst>
            </p:cNvPr>
            <p:cNvSpPr/>
            <p:nvPr userDrawn="1"/>
          </p:nvSpPr>
          <p:spPr>
            <a:xfrm>
              <a:off x="10776102" y="126753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21" name="Rectangle 1120">
              <a:extLst>
                <a:ext uri="{FF2B5EF4-FFF2-40B4-BE49-F238E27FC236}">
                  <a16:creationId xmlns:a16="http://schemas.microsoft.com/office/drawing/2014/main" id="{D8509BEA-0B48-B44E-57A9-5E1CFB0D2BDE}"/>
                </a:ext>
              </a:extLst>
            </p:cNvPr>
            <p:cNvSpPr/>
            <p:nvPr userDrawn="1"/>
          </p:nvSpPr>
          <p:spPr>
            <a:xfrm>
              <a:off x="11025917" y="126753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22" name="Rectangle 1121">
              <a:extLst>
                <a:ext uri="{FF2B5EF4-FFF2-40B4-BE49-F238E27FC236}">
                  <a16:creationId xmlns:a16="http://schemas.microsoft.com/office/drawing/2014/main" id="{D9A8EC67-6BD4-9FE0-5F56-75C05FF5A169}"/>
                </a:ext>
              </a:extLst>
            </p:cNvPr>
            <p:cNvSpPr/>
            <p:nvPr userDrawn="1"/>
          </p:nvSpPr>
          <p:spPr>
            <a:xfrm>
              <a:off x="11275732" y="126753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23" name="Rectangle 1122">
              <a:extLst>
                <a:ext uri="{FF2B5EF4-FFF2-40B4-BE49-F238E27FC236}">
                  <a16:creationId xmlns:a16="http://schemas.microsoft.com/office/drawing/2014/main" id="{6C1314F3-D6C6-6D77-08A7-FD85EC886E54}"/>
                </a:ext>
              </a:extLst>
            </p:cNvPr>
            <p:cNvSpPr/>
            <p:nvPr userDrawn="1"/>
          </p:nvSpPr>
          <p:spPr>
            <a:xfrm>
              <a:off x="8777582" y="144557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24" name="Rectangle 1123">
              <a:extLst>
                <a:ext uri="{FF2B5EF4-FFF2-40B4-BE49-F238E27FC236}">
                  <a16:creationId xmlns:a16="http://schemas.microsoft.com/office/drawing/2014/main" id="{54E3EBAB-C963-C4A1-6EF9-4EC8F0BBAC04}"/>
                </a:ext>
              </a:extLst>
            </p:cNvPr>
            <p:cNvSpPr/>
            <p:nvPr userDrawn="1"/>
          </p:nvSpPr>
          <p:spPr>
            <a:xfrm>
              <a:off x="9027397" y="144557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25" name="Rectangle 1124">
              <a:extLst>
                <a:ext uri="{FF2B5EF4-FFF2-40B4-BE49-F238E27FC236}">
                  <a16:creationId xmlns:a16="http://schemas.microsoft.com/office/drawing/2014/main" id="{B0319643-BACF-BAD6-B55A-0B77773ABF7B}"/>
                </a:ext>
              </a:extLst>
            </p:cNvPr>
            <p:cNvSpPr/>
            <p:nvPr userDrawn="1"/>
          </p:nvSpPr>
          <p:spPr>
            <a:xfrm>
              <a:off x="9277212" y="144557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26" name="Rectangle 1125">
              <a:extLst>
                <a:ext uri="{FF2B5EF4-FFF2-40B4-BE49-F238E27FC236}">
                  <a16:creationId xmlns:a16="http://schemas.microsoft.com/office/drawing/2014/main" id="{30C0DC4F-4B01-314D-3C45-9591A1209864}"/>
                </a:ext>
              </a:extLst>
            </p:cNvPr>
            <p:cNvSpPr/>
            <p:nvPr userDrawn="1"/>
          </p:nvSpPr>
          <p:spPr>
            <a:xfrm>
              <a:off x="9527027" y="144557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27" name="Rectangle 1126">
              <a:extLst>
                <a:ext uri="{FF2B5EF4-FFF2-40B4-BE49-F238E27FC236}">
                  <a16:creationId xmlns:a16="http://schemas.microsoft.com/office/drawing/2014/main" id="{2FD717FB-EFBE-0C04-9B44-DE56B5240169}"/>
                </a:ext>
              </a:extLst>
            </p:cNvPr>
            <p:cNvSpPr/>
            <p:nvPr userDrawn="1"/>
          </p:nvSpPr>
          <p:spPr>
            <a:xfrm>
              <a:off x="9776842" y="144557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28" name="Rectangle 1127">
              <a:extLst>
                <a:ext uri="{FF2B5EF4-FFF2-40B4-BE49-F238E27FC236}">
                  <a16:creationId xmlns:a16="http://schemas.microsoft.com/office/drawing/2014/main" id="{D6DCC7C1-AA76-5422-48EF-1982E77C2AEC}"/>
                </a:ext>
              </a:extLst>
            </p:cNvPr>
            <p:cNvSpPr/>
            <p:nvPr userDrawn="1"/>
          </p:nvSpPr>
          <p:spPr>
            <a:xfrm>
              <a:off x="10026657" y="144557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29" name="Rectangle 1128">
              <a:extLst>
                <a:ext uri="{FF2B5EF4-FFF2-40B4-BE49-F238E27FC236}">
                  <a16:creationId xmlns:a16="http://schemas.microsoft.com/office/drawing/2014/main" id="{CB1E44BA-EFB2-E231-5E0B-437D84874202}"/>
                </a:ext>
              </a:extLst>
            </p:cNvPr>
            <p:cNvSpPr/>
            <p:nvPr userDrawn="1"/>
          </p:nvSpPr>
          <p:spPr>
            <a:xfrm>
              <a:off x="10276472" y="144557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30" name="Rectangle 1129">
              <a:extLst>
                <a:ext uri="{FF2B5EF4-FFF2-40B4-BE49-F238E27FC236}">
                  <a16:creationId xmlns:a16="http://schemas.microsoft.com/office/drawing/2014/main" id="{2886B02C-8C1B-284F-B7E7-3C306B7873FE}"/>
                </a:ext>
              </a:extLst>
            </p:cNvPr>
            <p:cNvSpPr/>
            <p:nvPr userDrawn="1"/>
          </p:nvSpPr>
          <p:spPr>
            <a:xfrm>
              <a:off x="10526287" y="144557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31" name="Rectangle 1130">
              <a:extLst>
                <a:ext uri="{FF2B5EF4-FFF2-40B4-BE49-F238E27FC236}">
                  <a16:creationId xmlns:a16="http://schemas.microsoft.com/office/drawing/2014/main" id="{A3D30F8A-81EC-6A25-AD65-66898ACBFD19}"/>
                </a:ext>
              </a:extLst>
            </p:cNvPr>
            <p:cNvSpPr/>
            <p:nvPr userDrawn="1"/>
          </p:nvSpPr>
          <p:spPr>
            <a:xfrm>
              <a:off x="10776102" y="144557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32" name="Rectangle 1131">
              <a:extLst>
                <a:ext uri="{FF2B5EF4-FFF2-40B4-BE49-F238E27FC236}">
                  <a16:creationId xmlns:a16="http://schemas.microsoft.com/office/drawing/2014/main" id="{5075328A-ECDF-02B4-181A-3E8E0D470A1C}"/>
                </a:ext>
              </a:extLst>
            </p:cNvPr>
            <p:cNvSpPr/>
            <p:nvPr userDrawn="1"/>
          </p:nvSpPr>
          <p:spPr>
            <a:xfrm>
              <a:off x="11025917" y="144557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33" name="Rectangle 1132">
              <a:extLst>
                <a:ext uri="{FF2B5EF4-FFF2-40B4-BE49-F238E27FC236}">
                  <a16:creationId xmlns:a16="http://schemas.microsoft.com/office/drawing/2014/main" id="{A3ADA60A-B873-C9F2-CAD1-8B74E385C8C8}"/>
                </a:ext>
              </a:extLst>
            </p:cNvPr>
            <p:cNvSpPr/>
            <p:nvPr userDrawn="1"/>
          </p:nvSpPr>
          <p:spPr>
            <a:xfrm>
              <a:off x="11275732" y="144557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34" name="Rectangle 1133">
              <a:extLst>
                <a:ext uri="{FF2B5EF4-FFF2-40B4-BE49-F238E27FC236}">
                  <a16:creationId xmlns:a16="http://schemas.microsoft.com/office/drawing/2014/main" id="{FF0B7211-D246-4E0F-95B9-423869AB7D83}"/>
                </a:ext>
              </a:extLst>
            </p:cNvPr>
            <p:cNvSpPr/>
            <p:nvPr userDrawn="1"/>
          </p:nvSpPr>
          <p:spPr>
            <a:xfrm>
              <a:off x="8777582" y="162361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35" name="Rectangle 1134">
              <a:extLst>
                <a:ext uri="{FF2B5EF4-FFF2-40B4-BE49-F238E27FC236}">
                  <a16:creationId xmlns:a16="http://schemas.microsoft.com/office/drawing/2014/main" id="{5D906AB3-C249-EDC0-9A9F-1E2ED547DDFF}"/>
                </a:ext>
              </a:extLst>
            </p:cNvPr>
            <p:cNvSpPr/>
            <p:nvPr userDrawn="1"/>
          </p:nvSpPr>
          <p:spPr>
            <a:xfrm>
              <a:off x="9027397" y="162361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36" name="Rectangle 1135">
              <a:extLst>
                <a:ext uri="{FF2B5EF4-FFF2-40B4-BE49-F238E27FC236}">
                  <a16:creationId xmlns:a16="http://schemas.microsoft.com/office/drawing/2014/main" id="{EE978748-8F2F-8E58-EC01-AA7959AA96CE}"/>
                </a:ext>
              </a:extLst>
            </p:cNvPr>
            <p:cNvSpPr/>
            <p:nvPr userDrawn="1"/>
          </p:nvSpPr>
          <p:spPr>
            <a:xfrm>
              <a:off x="9277212" y="162361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37" name="Rectangle 1136">
              <a:extLst>
                <a:ext uri="{FF2B5EF4-FFF2-40B4-BE49-F238E27FC236}">
                  <a16:creationId xmlns:a16="http://schemas.microsoft.com/office/drawing/2014/main" id="{0C845A75-4FB1-450B-670B-CA8A8EAA780D}"/>
                </a:ext>
              </a:extLst>
            </p:cNvPr>
            <p:cNvSpPr/>
            <p:nvPr userDrawn="1"/>
          </p:nvSpPr>
          <p:spPr>
            <a:xfrm>
              <a:off x="9527027" y="162361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38" name="Rectangle 1137">
              <a:extLst>
                <a:ext uri="{FF2B5EF4-FFF2-40B4-BE49-F238E27FC236}">
                  <a16:creationId xmlns:a16="http://schemas.microsoft.com/office/drawing/2014/main" id="{04F7E125-47D5-64DE-801F-2B22E8C13FAB}"/>
                </a:ext>
              </a:extLst>
            </p:cNvPr>
            <p:cNvSpPr/>
            <p:nvPr userDrawn="1"/>
          </p:nvSpPr>
          <p:spPr>
            <a:xfrm>
              <a:off x="9776842" y="162361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39" name="Rectangle 1138">
              <a:extLst>
                <a:ext uri="{FF2B5EF4-FFF2-40B4-BE49-F238E27FC236}">
                  <a16:creationId xmlns:a16="http://schemas.microsoft.com/office/drawing/2014/main" id="{452F17B9-D5CD-7841-D7A9-6B8375B7ECEC}"/>
                </a:ext>
              </a:extLst>
            </p:cNvPr>
            <p:cNvSpPr/>
            <p:nvPr userDrawn="1"/>
          </p:nvSpPr>
          <p:spPr>
            <a:xfrm>
              <a:off x="10026657" y="162361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40" name="Rectangle 1139">
              <a:extLst>
                <a:ext uri="{FF2B5EF4-FFF2-40B4-BE49-F238E27FC236}">
                  <a16:creationId xmlns:a16="http://schemas.microsoft.com/office/drawing/2014/main" id="{4A3378CE-60C0-E4D4-500B-8C9F34C3F373}"/>
                </a:ext>
              </a:extLst>
            </p:cNvPr>
            <p:cNvSpPr/>
            <p:nvPr userDrawn="1"/>
          </p:nvSpPr>
          <p:spPr>
            <a:xfrm>
              <a:off x="10276472" y="162361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41" name="Rectangle 1140">
              <a:extLst>
                <a:ext uri="{FF2B5EF4-FFF2-40B4-BE49-F238E27FC236}">
                  <a16:creationId xmlns:a16="http://schemas.microsoft.com/office/drawing/2014/main" id="{AD287436-303E-4F7D-107E-581A56A20EAD}"/>
                </a:ext>
              </a:extLst>
            </p:cNvPr>
            <p:cNvSpPr/>
            <p:nvPr userDrawn="1"/>
          </p:nvSpPr>
          <p:spPr>
            <a:xfrm>
              <a:off x="10526287" y="162361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42" name="Rectangle 1141">
              <a:extLst>
                <a:ext uri="{FF2B5EF4-FFF2-40B4-BE49-F238E27FC236}">
                  <a16:creationId xmlns:a16="http://schemas.microsoft.com/office/drawing/2014/main" id="{1D823FDA-8B4D-E5D5-8A73-D106BD316B81}"/>
                </a:ext>
              </a:extLst>
            </p:cNvPr>
            <p:cNvSpPr/>
            <p:nvPr userDrawn="1"/>
          </p:nvSpPr>
          <p:spPr>
            <a:xfrm>
              <a:off x="10776102" y="162361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43" name="Rectangle 1142">
              <a:extLst>
                <a:ext uri="{FF2B5EF4-FFF2-40B4-BE49-F238E27FC236}">
                  <a16:creationId xmlns:a16="http://schemas.microsoft.com/office/drawing/2014/main" id="{CF7324DE-B77B-0BB6-688B-2C1A476F2C6D}"/>
                </a:ext>
              </a:extLst>
            </p:cNvPr>
            <p:cNvSpPr/>
            <p:nvPr userDrawn="1"/>
          </p:nvSpPr>
          <p:spPr>
            <a:xfrm>
              <a:off x="11025917" y="162361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44" name="Rectangle 1143">
              <a:extLst>
                <a:ext uri="{FF2B5EF4-FFF2-40B4-BE49-F238E27FC236}">
                  <a16:creationId xmlns:a16="http://schemas.microsoft.com/office/drawing/2014/main" id="{BC89099D-F2F7-E74F-F350-4FE29E6EDCA6}"/>
                </a:ext>
              </a:extLst>
            </p:cNvPr>
            <p:cNvSpPr/>
            <p:nvPr userDrawn="1"/>
          </p:nvSpPr>
          <p:spPr>
            <a:xfrm>
              <a:off x="11275732" y="162361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45" name="Rectangle 1144">
              <a:extLst>
                <a:ext uri="{FF2B5EF4-FFF2-40B4-BE49-F238E27FC236}">
                  <a16:creationId xmlns:a16="http://schemas.microsoft.com/office/drawing/2014/main" id="{29D8637D-0B00-3498-AA4E-7193C5004A33}"/>
                </a:ext>
              </a:extLst>
            </p:cNvPr>
            <p:cNvSpPr/>
            <p:nvPr userDrawn="1"/>
          </p:nvSpPr>
          <p:spPr>
            <a:xfrm>
              <a:off x="8777582" y="180165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46" name="Rectangle 1145">
              <a:extLst>
                <a:ext uri="{FF2B5EF4-FFF2-40B4-BE49-F238E27FC236}">
                  <a16:creationId xmlns:a16="http://schemas.microsoft.com/office/drawing/2014/main" id="{5F3AF189-33C3-341D-9C7E-0771D7F8CF8C}"/>
                </a:ext>
              </a:extLst>
            </p:cNvPr>
            <p:cNvSpPr/>
            <p:nvPr userDrawn="1"/>
          </p:nvSpPr>
          <p:spPr>
            <a:xfrm>
              <a:off x="9027397" y="180165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47" name="Rectangle 1146">
              <a:extLst>
                <a:ext uri="{FF2B5EF4-FFF2-40B4-BE49-F238E27FC236}">
                  <a16:creationId xmlns:a16="http://schemas.microsoft.com/office/drawing/2014/main" id="{698C56A8-4BED-8C42-4B24-6327CFE0E1E0}"/>
                </a:ext>
              </a:extLst>
            </p:cNvPr>
            <p:cNvSpPr/>
            <p:nvPr userDrawn="1"/>
          </p:nvSpPr>
          <p:spPr>
            <a:xfrm>
              <a:off x="9277212" y="180165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48" name="Rectangle 1147">
              <a:extLst>
                <a:ext uri="{FF2B5EF4-FFF2-40B4-BE49-F238E27FC236}">
                  <a16:creationId xmlns:a16="http://schemas.microsoft.com/office/drawing/2014/main" id="{2A2A53C9-513E-CE6A-7035-7FCD8CE20F76}"/>
                </a:ext>
              </a:extLst>
            </p:cNvPr>
            <p:cNvSpPr/>
            <p:nvPr userDrawn="1"/>
          </p:nvSpPr>
          <p:spPr>
            <a:xfrm>
              <a:off x="9527027" y="180165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49" name="Rectangle 1148">
              <a:extLst>
                <a:ext uri="{FF2B5EF4-FFF2-40B4-BE49-F238E27FC236}">
                  <a16:creationId xmlns:a16="http://schemas.microsoft.com/office/drawing/2014/main" id="{DE76AE0A-5ED3-5D56-4E95-3FC38FE3235E}"/>
                </a:ext>
              </a:extLst>
            </p:cNvPr>
            <p:cNvSpPr/>
            <p:nvPr userDrawn="1"/>
          </p:nvSpPr>
          <p:spPr>
            <a:xfrm>
              <a:off x="9776842" y="180165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50" name="Rectangle 1149">
              <a:extLst>
                <a:ext uri="{FF2B5EF4-FFF2-40B4-BE49-F238E27FC236}">
                  <a16:creationId xmlns:a16="http://schemas.microsoft.com/office/drawing/2014/main" id="{86D771AB-FBF6-E94F-AA70-1BF2BADFE724}"/>
                </a:ext>
              </a:extLst>
            </p:cNvPr>
            <p:cNvSpPr/>
            <p:nvPr userDrawn="1"/>
          </p:nvSpPr>
          <p:spPr>
            <a:xfrm>
              <a:off x="10026657" y="180165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51" name="Rectangle 1150">
              <a:extLst>
                <a:ext uri="{FF2B5EF4-FFF2-40B4-BE49-F238E27FC236}">
                  <a16:creationId xmlns:a16="http://schemas.microsoft.com/office/drawing/2014/main" id="{8374D85B-B38C-D054-7536-23B00D5663FA}"/>
                </a:ext>
              </a:extLst>
            </p:cNvPr>
            <p:cNvSpPr/>
            <p:nvPr userDrawn="1"/>
          </p:nvSpPr>
          <p:spPr>
            <a:xfrm>
              <a:off x="10276472" y="180165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52" name="Rectangle 1151">
              <a:extLst>
                <a:ext uri="{FF2B5EF4-FFF2-40B4-BE49-F238E27FC236}">
                  <a16:creationId xmlns:a16="http://schemas.microsoft.com/office/drawing/2014/main" id="{6ADB7ED6-52E2-B272-03AF-0DC6FCD93C46}"/>
                </a:ext>
              </a:extLst>
            </p:cNvPr>
            <p:cNvSpPr/>
            <p:nvPr userDrawn="1"/>
          </p:nvSpPr>
          <p:spPr>
            <a:xfrm>
              <a:off x="10526287" y="180165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53" name="Rectangle 1152">
              <a:extLst>
                <a:ext uri="{FF2B5EF4-FFF2-40B4-BE49-F238E27FC236}">
                  <a16:creationId xmlns:a16="http://schemas.microsoft.com/office/drawing/2014/main" id="{E14B9992-1EF6-B4A2-2882-AA310536478C}"/>
                </a:ext>
              </a:extLst>
            </p:cNvPr>
            <p:cNvSpPr/>
            <p:nvPr userDrawn="1"/>
          </p:nvSpPr>
          <p:spPr>
            <a:xfrm>
              <a:off x="10776102" y="180165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54" name="Rectangle 1153">
              <a:extLst>
                <a:ext uri="{FF2B5EF4-FFF2-40B4-BE49-F238E27FC236}">
                  <a16:creationId xmlns:a16="http://schemas.microsoft.com/office/drawing/2014/main" id="{FCA73E5A-232F-8C3C-37D1-1F04B76A8E9C}"/>
                </a:ext>
              </a:extLst>
            </p:cNvPr>
            <p:cNvSpPr/>
            <p:nvPr userDrawn="1"/>
          </p:nvSpPr>
          <p:spPr>
            <a:xfrm>
              <a:off x="11025917" y="180165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55" name="Rectangle 1154">
              <a:extLst>
                <a:ext uri="{FF2B5EF4-FFF2-40B4-BE49-F238E27FC236}">
                  <a16:creationId xmlns:a16="http://schemas.microsoft.com/office/drawing/2014/main" id="{C2A9951A-E477-D861-24FF-6465B3428525}"/>
                </a:ext>
              </a:extLst>
            </p:cNvPr>
            <p:cNvSpPr/>
            <p:nvPr userDrawn="1"/>
          </p:nvSpPr>
          <p:spPr>
            <a:xfrm>
              <a:off x="11275732" y="180165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56" name="Rectangle 1155">
              <a:extLst>
                <a:ext uri="{FF2B5EF4-FFF2-40B4-BE49-F238E27FC236}">
                  <a16:creationId xmlns:a16="http://schemas.microsoft.com/office/drawing/2014/main" id="{154A17BD-3C4F-A1FC-92BE-583D6F2B2341}"/>
                </a:ext>
              </a:extLst>
            </p:cNvPr>
            <p:cNvSpPr/>
            <p:nvPr userDrawn="1"/>
          </p:nvSpPr>
          <p:spPr>
            <a:xfrm>
              <a:off x="8777582" y="197969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57" name="Rectangle 1156">
              <a:extLst>
                <a:ext uri="{FF2B5EF4-FFF2-40B4-BE49-F238E27FC236}">
                  <a16:creationId xmlns:a16="http://schemas.microsoft.com/office/drawing/2014/main" id="{4573370B-0922-6A3B-C560-8C5E66DB602C}"/>
                </a:ext>
              </a:extLst>
            </p:cNvPr>
            <p:cNvSpPr/>
            <p:nvPr userDrawn="1"/>
          </p:nvSpPr>
          <p:spPr>
            <a:xfrm>
              <a:off x="9027397" y="197969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58" name="Rectangle 1157">
              <a:extLst>
                <a:ext uri="{FF2B5EF4-FFF2-40B4-BE49-F238E27FC236}">
                  <a16:creationId xmlns:a16="http://schemas.microsoft.com/office/drawing/2014/main" id="{87748B6E-0068-31AC-4050-41C0FCBA3ABD}"/>
                </a:ext>
              </a:extLst>
            </p:cNvPr>
            <p:cNvSpPr/>
            <p:nvPr userDrawn="1"/>
          </p:nvSpPr>
          <p:spPr>
            <a:xfrm>
              <a:off x="9277212" y="197969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59" name="Rectangle 1158">
              <a:extLst>
                <a:ext uri="{FF2B5EF4-FFF2-40B4-BE49-F238E27FC236}">
                  <a16:creationId xmlns:a16="http://schemas.microsoft.com/office/drawing/2014/main" id="{72C40E89-A58E-D6B2-C629-598208933C60}"/>
                </a:ext>
              </a:extLst>
            </p:cNvPr>
            <p:cNvSpPr/>
            <p:nvPr userDrawn="1"/>
          </p:nvSpPr>
          <p:spPr>
            <a:xfrm>
              <a:off x="9527027" y="197969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60" name="Rectangle 1159">
              <a:extLst>
                <a:ext uri="{FF2B5EF4-FFF2-40B4-BE49-F238E27FC236}">
                  <a16:creationId xmlns:a16="http://schemas.microsoft.com/office/drawing/2014/main" id="{DD2F7042-2010-D72A-9553-2AE45028E716}"/>
                </a:ext>
              </a:extLst>
            </p:cNvPr>
            <p:cNvSpPr/>
            <p:nvPr userDrawn="1"/>
          </p:nvSpPr>
          <p:spPr>
            <a:xfrm>
              <a:off x="9776842" y="197969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61" name="Rectangle 1160">
              <a:extLst>
                <a:ext uri="{FF2B5EF4-FFF2-40B4-BE49-F238E27FC236}">
                  <a16:creationId xmlns:a16="http://schemas.microsoft.com/office/drawing/2014/main" id="{C2FE3CBC-0398-2B35-2395-D56EBED70026}"/>
                </a:ext>
              </a:extLst>
            </p:cNvPr>
            <p:cNvSpPr/>
            <p:nvPr userDrawn="1"/>
          </p:nvSpPr>
          <p:spPr>
            <a:xfrm>
              <a:off x="10026657" y="197969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62" name="Rectangle 1161">
              <a:extLst>
                <a:ext uri="{FF2B5EF4-FFF2-40B4-BE49-F238E27FC236}">
                  <a16:creationId xmlns:a16="http://schemas.microsoft.com/office/drawing/2014/main" id="{E254E290-18DA-EB35-78AE-9601CA42F878}"/>
                </a:ext>
              </a:extLst>
            </p:cNvPr>
            <p:cNvSpPr/>
            <p:nvPr userDrawn="1"/>
          </p:nvSpPr>
          <p:spPr>
            <a:xfrm>
              <a:off x="10276472" y="197969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63" name="Rectangle 1162">
              <a:extLst>
                <a:ext uri="{FF2B5EF4-FFF2-40B4-BE49-F238E27FC236}">
                  <a16:creationId xmlns:a16="http://schemas.microsoft.com/office/drawing/2014/main" id="{4FCD8465-697E-BDBB-AEB3-961B5A045CCA}"/>
                </a:ext>
              </a:extLst>
            </p:cNvPr>
            <p:cNvSpPr/>
            <p:nvPr userDrawn="1"/>
          </p:nvSpPr>
          <p:spPr>
            <a:xfrm>
              <a:off x="10526287" y="197969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64" name="Rectangle 1163">
              <a:extLst>
                <a:ext uri="{FF2B5EF4-FFF2-40B4-BE49-F238E27FC236}">
                  <a16:creationId xmlns:a16="http://schemas.microsoft.com/office/drawing/2014/main" id="{DAA1A115-9DF3-3020-8530-835EF790CFD4}"/>
                </a:ext>
              </a:extLst>
            </p:cNvPr>
            <p:cNvSpPr/>
            <p:nvPr userDrawn="1"/>
          </p:nvSpPr>
          <p:spPr>
            <a:xfrm>
              <a:off x="10776102" y="197969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65" name="Rectangle 1164">
              <a:extLst>
                <a:ext uri="{FF2B5EF4-FFF2-40B4-BE49-F238E27FC236}">
                  <a16:creationId xmlns:a16="http://schemas.microsoft.com/office/drawing/2014/main" id="{ED987DA9-6E64-93F6-3A47-9E46D375BD6C}"/>
                </a:ext>
              </a:extLst>
            </p:cNvPr>
            <p:cNvSpPr/>
            <p:nvPr userDrawn="1"/>
          </p:nvSpPr>
          <p:spPr>
            <a:xfrm>
              <a:off x="11025917" y="197969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66" name="Rectangle 1165">
              <a:extLst>
                <a:ext uri="{FF2B5EF4-FFF2-40B4-BE49-F238E27FC236}">
                  <a16:creationId xmlns:a16="http://schemas.microsoft.com/office/drawing/2014/main" id="{B3A83A8F-E123-0E0F-998E-A0466B264487}"/>
                </a:ext>
              </a:extLst>
            </p:cNvPr>
            <p:cNvSpPr/>
            <p:nvPr userDrawn="1"/>
          </p:nvSpPr>
          <p:spPr>
            <a:xfrm>
              <a:off x="11275732" y="197969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67" name="Rectangle 1166">
              <a:extLst>
                <a:ext uri="{FF2B5EF4-FFF2-40B4-BE49-F238E27FC236}">
                  <a16:creationId xmlns:a16="http://schemas.microsoft.com/office/drawing/2014/main" id="{88F08414-1F8F-4BE1-40E6-A827B5630E3E}"/>
                </a:ext>
              </a:extLst>
            </p:cNvPr>
            <p:cNvSpPr/>
            <p:nvPr userDrawn="1"/>
          </p:nvSpPr>
          <p:spPr>
            <a:xfrm>
              <a:off x="8777582" y="215772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68" name="Rectangle 1167">
              <a:extLst>
                <a:ext uri="{FF2B5EF4-FFF2-40B4-BE49-F238E27FC236}">
                  <a16:creationId xmlns:a16="http://schemas.microsoft.com/office/drawing/2014/main" id="{99C5C3A4-B0CF-7553-2599-11754CE03066}"/>
                </a:ext>
              </a:extLst>
            </p:cNvPr>
            <p:cNvSpPr/>
            <p:nvPr userDrawn="1"/>
          </p:nvSpPr>
          <p:spPr>
            <a:xfrm>
              <a:off x="9027397" y="215772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69" name="Rectangle 1168">
              <a:extLst>
                <a:ext uri="{FF2B5EF4-FFF2-40B4-BE49-F238E27FC236}">
                  <a16:creationId xmlns:a16="http://schemas.microsoft.com/office/drawing/2014/main" id="{3A1E58BD-6C49-24E4-FFE6-24BEA5E882C6}"/>
                </a:ext>
              </a:extLst>
            </p:cNvPr>
            <p:cNvSpPr/>
            <p:nvPr userDrawn="1"/>
          </p:nvSpPr>
          <p:spPr>
            <a:xfrm>
              <a:off x="9277212" y="215772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70" name="Rectangle 1169">
              <a:extLst>
                <a:ext uri="{FF2B5EF4-FFF2-40B4-BE49-F238E27FC236}">
                  <a16:creationId xmlns:a16="http://schemas.microsoft.com/office/drawing/2014/main" id="{C60F5C37-9DAE-0712-3ADC-B661CE01A143}"/>
                </a:ext>
              </a:extLst>
            </p:cNvPr>
            <p:cNvSpPr/>
            <p:nvPr userDrawn="1"/>
          </p:nvSpPr>
          <p:spPr>
            <a:xfrm>
              <a:off x="9527027" y="215772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71" name="Rectangle 1170">
              <a:extLst>
                <a:ext uri="{FF2B5EF4-FFF2-40B4-BE49-F238E27FC236}">
                  <a16:creationId xmlns:a16="http://schemas.microsoft.com/office/drawing/2014/main" id="{0B12D2B0-D488-AF79-AF69-C12C22ED50DA}"/>
                </a:ext>
              </a:extLst>
            </p:cNvPr>
            <p:cNvSpPr/>
            <p:nvPr userDrawn="1"/>
          </p:nvSpPr>
          <p:spPr>
            <a:xfrm>
              <a:off x="9776842" y="215772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72" name="Rectangle 1171">
              <a:extLst>
                <a:ext uri="{FF2B5EF4-FFF2-40B4-BE49-F238E27FC236}">
                  <a16:creationId xmlns:a16="http://schemas.microsoft.com/office/drawing/2014/main" id="{E942861C-1105-B6D1-30A1-A8738B0C07B8}"/>
                </a:ext>
              </a:extLst>
            </p:cNvPr>
            <p:cNvSpPr/>
            <p:nvPr userDrawn="1"/>
          </p:nvSpPr>
          <p:spPr>
            <a:xfrm>
              <a:off x="10026657" y="215772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73" name="Rectangle 1172">
              <a:extLst>
                <a:ext uri="{FF2B5EF4-FFF2-40B4-BE49-F238E27FC236}">
                  <a16:creationId xmlns:a16="http://schemas.microsoft.com/office/drawing/2014/main" id="{E99904FD-856F-DF4C-25E6-EF42055E73D2}"/>
                </a:ext>
              </a:extLst>
            </p:cNvPr>
            <p:cNvSpPr/>
            <p:nvPr userDrawn="1"/>
          </p:nvSpPr>
          <p:spPr>
            <a:xfrm>
              <a:off x="10276472" y="215772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74" name="Rectangle 1173">
              <a:extLst>
                <a:ext uri="{FF2B5EF4-FFF2-40B4-BE49-F238E27FC236}">
                  <a16:creationId xmlns:a16="http://schemas.microsoft.com/office/drawing/2014/main" id="{B2E0DC32-2B83-0B0F-3077-DE284E5B84C0}"/>
                </a:ext>
              </a:extLst>
            </p:cNvPr>
            <p:cNvSpPr/>
            <p:nvPr userDrawn="1"/>
          </p:nvSpPr>
          <p:spPr>
            <a:xfrm>
              <a:off x="10526287" y="215772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75" name="Rectangle 1174">
              <a:extLst>
                <a:ext uri="{FF2B5EF4-FFF2-40B4-BE49-F238E27FC236}">
                  <a16:creationId xmlns:a16="http://schemas.microsoft.com/office/drawing/2014/main" id="{E07D37B4-7C6E-96B1-BCED-0F11BCC17E05}"/>
                </a:ext>
              </a:extLst>
            </p:cNvPr>
            <p:cNvSpPr/>
            <p:nvPr userDrawn="1"/>
          </p:nvSpPr>
          <p:spPr>
            <a:xfrm>
              <a:off x="10776102" y="215772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76" name="Rectangle 1175">
              <a:extLst>
                <a:ext uri="{FF2B5EF4-FFF2-40B4-BE49-F238E27FC236}">
                  <a16:creationId xmlns:a16="http://schemas.microsoft.com/office/drawing/2014/main" id="{116C1C6C-6A2B-DCDD-3F2B-20D2A55E638E}"/>
                </a:ext>
              </a:extLst>
            </p:cNvPr>
            <p:cNvSpPr/>
            <p:nvPr userDrawn="1"/>
          </p:nvSpPr>
          <p:spPr>
            <a:xfrm>
              <a:off x="11025917" y="215772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77" name="Rectangle 1176">
              <a:extLst>
                <a:ext uri="{FF2B5EF4-FFF2-40B4-BE49-F238E27FC236}">
                  <a16:creationId xmlns:a16="http://schemas.microsoft.com/office/drawing/2014/main" id="{68826C66-D251-BCE6-49FF-7D04297FFE00}"/>
                </a:ext>
              </a:extLst>
            </p:cNvPr>
            <p:cNvSpPr/>
            <p:nvPr userDrawn="1"/>
          </p:nvSpPr>
          <p:spPr>
            <a:xfrm>
              <a:off x="11275732" y="215772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78" name="Rectangle 1177">
              <a:extLst>
                <a:ext uri="{FF2B5EF4-FFF2-40B4-BE49-F238E27FC236}">
                  <a16:creationId xmlns:a16="http://schemas.microsoft.com/office/drawing/2014/main" id="{B70966AD-88F7-4ACE-10F0-E4183E16E444}"/>
                </a:ext>
              </a:extLst>
            </p:cNvPr>
            <p:cNvSpPr/>
            <p:nvPr userDrawn="1"/>
          </p:nvSpPr>
          <p:spPr>
            <a:xfrm>
              <a:off x="8777582" y="233576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79" name="Rectangle 1178">
              <a:extLst>
                <a:ext uri="{FF2B5EF4-FFF2-40B4-BE49-F238E27FC236}">
                  <a16:creationId xmlns:a16="http://schemas.microsoft.com/office/drawing/2014/main" id="{33049ABA-6679-1F5E-E5B0-3E7EACE27B73}"/>
                </a:ext>
              </a:extLst>
            </p:cNvPr>
            <p:cNvSpPr/>
            <p:nvPr userDrawn="1"/>
          </p:nvSpPr>
          <p:spPr>
            <a:xfrm>
              <a:off x="9027397" y="233576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80" name="Rectangle 1179">
              <a:extLst>
                <a:ext uri="{FF2B5EF4-FFF2-40B4-BE49-F238E27FC236}">
                  <a16:creationId xmlns:a16="http://schemas.microsoft.com/office/drawing/2014/main" id="{E486D907-AE1B-9822-748D-265DD986F788}"/>
                </a:ext>
              </a:extLst>
            </p:cNvPr>
            <p:cNvSpPr/>
            <p:nvPr userDrawn="1"/>
          </p:nvSpPr>
          <p:spPr>
            <a:xfrm>
              <a:off x="9277212" y="233576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81" name="Rectangle 1180">
              <a:extLst>
                <a:ext uri="{FF2B5EF4-FFF2-40B4-BE49-F238E27FC236}">
                  <a16:creationId xmlns:a16="http://schemas.microsoft.com/office/drawing/2014/main" id="{324A8B00-CAEB-1DF1-6C77-55C039AB0807}"/>
                </a:ext>
              </a:extLst>
            </p:cNvPr>
            <p:cNvSpPr/>
            <p:nvPr userDrawn="1"/>
          </p:nvSpPr>
          <p:spPr>
            <a:xfrm>
              <a:off x="9527027" y="233576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82" name="Rectangle 1181">
              <a:extLst>
                <a:ext uri="{FF2B5EF4-FFF2-40B4-BE49-F238E27FC236}">
                  <a16:creationId xmlns:a16="http://schemas.microsoft.com/office/drawing/2014/main" id="{1F1A972A-4AA4-DAAC-921F-7B00F13BD061}"/>
                </a:ext>
              </a:extLst>
            </p:cNvPr>
            <p:cNvSpPr/>
            <p:nvPr userDrawn="1"/>
          </p:nvSpPr>
          <p:spPr>
            <a:xfrm>
              <a:off x="9776842" y="233576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83" name="Rectangle 1182">
              <a:extLst>
                <a:ext uri="{FF2B5EF4-FFF2-40B4-BE49-F238E27FC236}">
                  <a16:creationId xmlns:a16="http://schemas.microsoft.com/office/drawing/2014/main" id="{83B3A621-B332-FC8C-54DB-176490726D92}"/>
                </a:ext>
              </a:extLst>
            </p:cNvPr>
            <p:cNvSpPr/>
            <p:nvPr userDrawn="1"/>
          </p:nvSpPr>
          <p:spPr>
            <a:xfrm>
              <a:off x="10026657" y="233576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84" name="Rectangle 1183">
              <a:extLst>
                <a:ext uri="{FF2B5EF4-FFF2-40B4-BE49-F238E27FC236}">
                  <a16:creationId xmlns:a16="http://schemas.microsoft.com/office/drawing/2014/main" id="{545143CA-13D2-89A1-43E8-1F97E11B6650}"/>
                </a:ext>
              </a:extLst>
            </p:cNvPr>
            <p:cNvSpPr/>
            <p:nvPr userDrawn="1"/>
          </p:nvSpPr>
          <p:spPr>
            <a:xfrm>
              <a:off x="10276472" y="233576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85" name="Rectangle 1184">
              <a:extLst>
                <a:ext uri="{FF2B5EF4-FFF2-40B4-BE49-F238E27FC236}">
                  <a16:creationId xmlns:a16="http://schemas.microsoft.com/office/drawing/2014/main" id="{9810B697-F8D6-CA2F-EDC1-5B882E6AE9F9}"/>
                </a:ext>
              </a:extLst>
            </p:cNvPr>
            <p:cNvSpPr/>
            <p:nvPr userDrawn="1"/>
          </p:nvSpPr>
          <p:spPr>
            <a:xfrm>
              <a:off x="10526287" y="233576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86" name="Rectangle 1185">
              <a:extLst>
                <a:ext uri="{FF2B5EF4-FFF2-40B4-BE49-F238E27FC236}">
                  <a16:creationId xmlns:a16="http://schemas.microsoft.com/office/drawing/2014/main" id="{2EF9BB14-C0A7-B24D-112A-933054038EBC}"/>
                </a:ext>
              </a:extLst>
            </p:cNvPr>
            <p:cNvSpPr/>
            <p:nvPr userDrawn="1"/>
          </p:nvSpPr>
          <p:spPr>
            <a:xfrm>
              <a:off x="10776102" y="233576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87" name="Rectangle 1186">
              <a:extLst>
                <a:ext uri="{FF2B5EF4-FFF2-40B4-BE49-F238E27FC236}">
                  <a16:creationId xmlns:a16="http://schemas.microsoft.com/office/drawing/2014/main" id="{F77A857F-864D-4AB2-E061-9C2397D9DA57}"/>
                </a:ext>
              </a:extLst>
            </p:cNvPr>
            <p:cNvSpPr/>
            <p:nvPr userDrawn="1"/>
          </p:nvSpPr>
          <p:spPr>
            <a:xfrm>
              <a:off x="11025917" y="233576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88" name="Rectangle 1187">
              <a:extLst>
                <a:ext uri="{FF2B5EF4-FFF2-40B4-BE49-F238E27FC236}">
                  <a16:creationId xmlns:a16="http://schemas.microsoft.com/office/drawing/2014/main" id="{9B960385-DCB5-E03B-8AA5-4E256A176E83}"/>
                </a:ext>
              </a:extLst>
            </p:cNvPr>
            <p:cNvSpPr/>
            <p:nvPr userDrawn="1"/>
          </p:nvSpPr>
          <p:spPr>
            <a:xfrm>
              <a:off x="11275732" y="233576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89" name="Rectangle 1188">
              <a:extLst>
                <a:ext uri="{FF2B5EF4-FFF2-40B4-BE49-F238E27FC236}">
                  <a16:creationId xmlns:a16="http://schemas.microsoft.com/office/drawing/2014/main" id="{4CDDB1DD-B6A5-9063-5CB8-D7D35BDA38E8}"/>
                </a:ext>
              </a:extLst>
            </p:cNvPr>
            <p:cNvSpPr/>
            <p:nvPr userDrawn="1"/>
          </p:nvSpPr>
          <p:spPr>
            <a:xfrm>
              <a:off x="8777582" y="251380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90" name="Rectangle 1189">
              <a:extLst>
                <a:ext uri="{FF2B5EF4-FFF2-40B4-BE49-F238E27FC236}">
                  <a16:creationId xmlns:a16="http://schemas.microsoft.com/office/drawing/2014/main" id="{FA3EF3E1-8E61-7F2C-FB8B-6E2D78A7FF28}"/>
                </a:ext>
              </a:extLst>
            </p:cNvPr>
            <p:cNvSpPr/>
            <p:nvPr userDrawn="1"/>
          </p:nvSpPr>
          <p:spPr>
            <a:xfrm>
              <a:off x="9027397" y="251380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91" name="Rectangle 1190">
              <a:extLst>
                <a:ext uri="{FF2B5EF4-FFF2-40B4-BE49-F238E27FC236}">
                  <a16:creationId xmlns:a16="http://schemas.microsoft.com/office/drawing/2014/main" id="{93DF9F02-B641-DC24-E984-71E10407CD92}"/>
                </a:ext>
              </a:extLst>
            </p:cNvPr>
            <p:cNvSpPr/>
            <p:nvPr userDrawn="1"/>
          </p:nvSpPr>
          <p:spPr>
            <a:xfrm>
              <a:off x="9277212" y="251380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92" name="Rectangle 1191">
              <a:extLst>
                <a:ext uri="{FF2B5EF4-FFF2-40B4-BE49-F238E27FC236}">
                  <a16:creationId xmlns:a16="http://schemas.microsoft.com/office/drawing/2014/main" id="{C3C9C0CC-779C-FC25-4B04-97F60D799BE3}"/>
                </a:ext>
              </a:extLst>
            </p:cNvPr>
            <p:cNvSpPr/>
            <p:nvPr userDrawn="1"/>
          </p:nvSpPr>
          <p:spPr>
            <a:xfrm>
              <a:off x="9527027" y="251380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93" name="Rectangle 1192">
              <a:extLst>
                <a:ext uri="{FF2B5EF4-FFF2-40B4-BE49-F238E27FC236}">
                  <a16:creationId xmlns:a16="http://schemas.microsoft.com/office/drawing/2014/main" id="{F22E1E3E-A2FD-1DF0-82F7-AF4AA934B890}"/>
                </a:ext>
              </a:extLst>
            </p:cNvPr>
            <p:cNvSpPr/>
            <p:nvPr userDrawn="1"/>
          </p:nvSpPr>
          <p:spPr>
            <a:xfrm>
              <a:off x="9776842" y="251380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94" name="Rectangle 1193">
              <a:extLst>
                <a:ext uri="{FF2B5EF4-FFF2-40B4-BE49-F238E27FC236}">
                  <a16:creationId xmlns:a16="http://schemas.microsoft.com/office/drawing/2014/main" id="{D9E0844A-3F2F-82A2-23CF-D462546A3697}"/>
                </a:ext>
              </a:extLst>
            </p:cNvPr>
            <p:cNvSpPr/>
            <p:nvPr userDrawn="1"/>
          </p:nvSpPr>
          <p:spPr>
            <a:xfrm>
              <a:off x="10026657" y="251380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95" name="Rectangle 1194">
              <a:extLst>
                <a:ext uri="{FF2B5EF4-FFF2-40B4-BE49-F238E27FC236}">
                  <a16:creationId xmlns:a16="http://schemas.microsoft.com/office/drawing/2014/main" id="{6653B15E-963D-9C32-D2E3-83BEE73E08EA}"/>
                </a:ext>
              </a:extLst>
            </p:cNvPr>
            <p:cNvSpPr/>
            <p:nvPr userDrawn="1"/>
          </p:nvSpPr>
          <p:spPr>
            <a:xfrm>
              <a:off x="10276472" y="251380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96" name="Rectangle 1195">
              <a:extLst>
                <a:ext uri="{FF2B5EF4-FFF2-40B4-BE49-F238E27FC236}">
                  <a16:creationId xmlns:a16="http://schemas.microsoft.com/office/drawing/2014/main" id="{C0528790-1265-FC21-21DE-8831A5971103}"/>
                </a:ext>
              </a:extLst>
            </p:cNvPr>
            <p:cNvSpPr/>
            <p:nvPr userDrawn="1"/>
          </p:nvSpPr>
          <p:spPr>
            <a:xfrm>
              <a:off x="10526287" y="251380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97" name="Rectangle 1196">
              <a:extLst>
                <a:ext uri="{FF2B5EF4-FFF2-40B4-BE49-F238E27FC236}">
                  <a16:creationId xmlns:a16="http://schemas.microsoft.com/office/drawing/2014/main" id="{42FB7A00-FDFF-5C67-04AB-AF7F80CB0C67}"/>
                </a:ext>
              </a:extLst>
            </p:cNvPr>
            <p:cNvSpPr/>
            <p:nvPr userDrawn="1"/>
          </p:nvSpPr>
          <p:spPr>
            <a:xfrm>
              <a:off x="10776102" y="251380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98" name="Rectangle 1197">
              <a:extLst>
                <a:ext uri="{FF2B5EF4-FFF2-40B4-BE49-F238E27FC236}">
                  <a16:creationId xmlns:a16="http://schemas.microsoft.com/office/drawing/2014/main" id="{9F94E6B3-6761-0E67-F298-200828C4289E}"/>
                </a:ext>
              </a:extLst>
            </p:cNvPr>
            <p:cNvSpPr/>
            <p:nvPr userDrawn="1"/>
          </p:nvSpPr>
          <p:spPr>
            <a:xfrm>
              <a:off x="11025917" y="251380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99" name="Rectangle 1198">
              <a:extLst>
                <a:ext uri="{FF2B5EF4-FFF2-40B4-BE49-F238E27FC236}">
                  <a16:creationId xmlns:a16="http://schemas.microsoft.com/office/drawing/2014/main" id="{67E9EEEB-BA5B-F96E-DFBA-460A825B5386}"/>
                </a:ext>
              </a:extLst>
            </p:cNvPr>
            <p:cNvSpPr/>
            <p:nvPr userDrawn="1"/>
          </p:nvSpPr>
          <p:spPr>
            <a:xfrm>
              <a:off x="11275732" y="251380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00" name="Rectangle 1199">
              <a:extLst>
                <a:ext uri="{FF2B5EF4-FFF2-40B4-BE49-F238E27FC236}">
                  <a16:creationId xmlns:a16="http://schemas.microsoft.com/office/drawing/2014/main" id="{15A68DE9-E8EE-C6AA-2372-56F31EE926C1}"/>
                </a:ext>
              </a:extLst>
            </p:cNvPr>
            <p:cNvSpPr/>
            <p:nvPr userDrawn="1"/>
          </p:nvSpPr>
          <p:spPr>
            <a:xfrm>
              <a:off x="8777582" y="269184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01" name="Rectangle 1200">
              <a:extLst>
                <a:ext uri="{FF2B5EF4-FFF2-40B4-BE49-F238E27FC236}">
                  <a16:creationId xmlns:a16="http://schemas.microsoft.com/office/drawing/2014/main" id="{69B28760-D6DA-9CC2-FDB3-B359A9485F27}"/>
                </a:ext>
              </a:extLst>
            </p:cNvPr>
            <p:cNvSpPr/>
            <p:nvPr userDrawn="1"/>
          </p:nvSpPr>
          <p:spPr>
            <a:xfrm>
              <a:off x="9027397" y="269184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02" name="Rectangle 1201">
              <a:extLst>
                <a:ext uri="{FF2B5EF4-FFF2-40B4-BE49-F238E27FC236}">
                  <a16:creationId xmlns:a16="http://schemas.microsoft.com/office/drawing/2014/main" id="{15EF2F6A-8230-CFD9-744A-F62FE4D5B545}"/>
                </a:ext>
              </a:extLst>
            </p:cNvPr>
            <p:cNvSpPr/>
            <p:nvPr userDrawn="1"/>
          </p:nvSpPr>
          <p:spPr>
            <a:xfrm>
              <a:off x="9277212" y="269184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03" name="Rectangle 1202">
              <a:extLst>
                <a:ext uri="{FF2B5EF4-FFF2-40B4-BE49-F238E27FC236}">
                  <a16:creationId xmlns:a16="http://schemas.microsoft.com/office/drawing/2014/main" id="{32545CE8-CC52-7C3E-061E-79C17829D94A}"/>
                </a:ext>
              </a:extLst>
            </p:cNvPr>
            <p:cNvSpPr/>
            <p:nvPr userDrawn="1"/>
          </p:nvSpPr>
          <p:spPr>
            <a:xfrm>
              <a:off x="9527027" y="269184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04" name="Rectangle 1203">
              <a:extLst>
                <a:ext uri="{FF2B5EF4-FFF2-40B4-BE49-F238E27FC236}">
                  <a16:creationId xmlns:a16="http://schemas.microsoft.com/office/drawing/2014/main" id="{76ABF8F5-A219-AC0A-C985-1E710750FF11}"/>
                </a:ext>
              </a:extLst>
            </p:cNvPr>
            <p:cNvSpPr/>
            <p:nvPr userDrawn="1"/>
          </p:nvSpPr>
          <p:spPr>
            <a:xfrm>
              <a:off x="9776842" y="269184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05" name="Rectangle 1204">
              <a:extLst>
                <a:ext uri="{FF2B5EF4-FFF2-40B4-BE49-F238E27FC236}">
                  <a16:creationId xmlns:a16="http://schemas.microsoft.com/office/drawing/2014/main" id="{65B5E5F8-0122-6DA9-5539-96009003E62E}"/>
                </a:ext>
              </a:extLst>
            </p:cNvPr>
            <p:cNvSpPr/>
            <p:nvPr userDrawn="1"/>
          </p:nvSpPr>
          <p:spPr>
            <a:xfrm>
              <a:off x="10026657" y="269184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06" name="Rectangle 1205">
              <a:extLst>
                <a:ext uri="{FF2B5EF4-FFF2-40B4-BE49-F238E27FC236}">
                  <a16:creationId xmlns:a16="http://schemas.microsoft.com/office/drawing/2014/main" id="{0B061A20-90FE-28DB-F52F-606500003183}"/>
                </a:ext>
              </a:extLst>
            </p:cNvPr>
            <p:cNvSpPr/>
            <p:nvPr userDrawn="1"/>
          </p:nvSpPr>
          <p:spPr>
            <a:xfrm>
              <a:off x="10276472" y="269184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07" name="Rectangle 1206">
              <a:extLst>
                <a:ext uri="{FF2B5EF4-FFF2-40B4-BE49-F238E27FC236}">
                  <a16:creationId xmlns:a16="http://schemas.microsoft.com/office/drawing/2014/main" id="{7A6268BB-C5A1-6EF5-3523-445B6AB92545}"/>
                </a:ext>
              </a:extLst>
            </p:cNvPr>
            <p:cNvSpPr/>
            <p:nvPr userDrawn="1"/>
          </p:nvSpPr>
          <p:spPr>
            <a:xfrm>
              <a:off x="10526287" y="269184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08" name="Rectangle 1207">
              <a:extLst>
                <a:ext uri="{FF2B5EF4-FFF2-40B4-BE49-F238E27FC236}">
                  <a16:creationId xmlns:a16="http://schemas.microsoft.com/office/drawing/2014/main" id="{30D5EF80-A87E-8929-A2B6-85D7911AB906}"/>
                </a:ext>
              </a:extLst>
            </p:cNvPr>
            <p:cNvSpPr/>
            <p:nvPr userDrawn="1"/>
          </p:nvSpPr>
          <p:spPr>
            <a:xfrm>
              <a:off x="10776102" y="269184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09" name="Rectangle 1208">
              <a:extLst>
                <a:ext uri="{FF2B5EF4-FFF2-40B4-BE49-F238E27FC236}">
                  <a16:creationId xmlns:a16="http://schemas.microsoft.com/office/drawing/2014/main" id="{5C5C5D5A-6612-AFAA-7BFB-0062C1851B76}"/>
                </a:ext>
              </a:extLst>
            </p:cNvPr>
            <p:cNvSpPr/>
            <p:nvPr userDrawn="1"/>
          </p:nvSpPr>
          <p:spPr>
            <a:xfrm>
              <a:off x="11025917" y="269184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10" name="Rectangle 1209">
              <a:extLst>
                <a:ext uri="{FF2B5EF4-FFF2-40B4-BE49-F238E27FC236}">
                  <a16:creationId xmlns:a16="http://schemas.microsoft.com/office/drawing/2014/main" id="{9F2B5940-860A-C804-9B4D-900900BFD328}"/>
                </a:ext>
              </a:extLst>
            </p:cNvPr>
            <p:cNvSpPr/>
            <p:nvPr userDrawn="1"/>
          </p:nvSpPr>
          <p:spPr>
            <a:xfrm>
              <a:off x="11275732" y="2691843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11" name="Rectangle 1210">
              <a:extLst>
                <a:ext uri="{FF2B5EF4-FFF2-40B4-BE49-F238E27FC236}">
                  <a16:creationId xmlns:a16="http://schemas.microsoft.com/office/drawing/2014/main" id="{5CE4EDD1-8F9B-D4DC-845E-8C230F2E61BE}"/>
                </a:ext>
              </a:extLst>
            </p:cNvPr>
            <p:cNvSpPr/>
            <p:nvPr userDrawn="1"/>
          </p:nvSpPr>
          <p:spPr>
            <a:xfrm>
              <a:off x="8777582" y="286988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12" name="Rectangle 1211">
              <a:extLst>
                <a:ext uri="{FF2B5EF4-FFF2-40B4-BE49-F238E27FC236}">
                  <a16:creationId xmlns:a16="http://schemas.microsoft.com/office/drawing/2014/main" id="{F4D54EEA-7AFD-EB1E-2B9A-48FC06D0517B}"/>
                </a:ext>
              </a:extLst>
            </p:cNvPr>
            <p:cNvSpPr/>
            <p:nvPr userDrawn="1"/>
          </p:nvSpPr>
          <p:spPr>
            <a:xfrm>
              <a:off x="9027397" y="286988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13" name="Rectangle 1212">
              <a:extLst>
                <a:ext uri="{FF2B5EF4-FFF2-40B4-BE49-F238E27FC236}">
                  <a16:creationId xmlns:a16="http://schemas.microsoft.com/office/drawing/2014/main" id="{8603AEA2-6B3E-98D2-DAD0-94AF6B4FA7A8}"/>
                </a:ext>
              </a:extLst>
            </p:cNvPr>
            <p:cNvSpPr/>
            <p:nvPr userDrawn="1"/>
          </p:nvSpPr>
          <p:spPr>
            <a:xfrm>
              <a:off x="9277212" y="286988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14" name="Rectangle 1213">
              <a:extLst>
                <a:ext uri="{FF2B5EF4-FFF2-40B4-BE49-F238E27FC236}">
                  <a16:creationId xmlns:a16="http://schemas.microsoft.com/office/drawing/2014/main" id="{1D01AEDF-7484-BC19-F1FE-83A0D18EB48F}"/>
                </a:ext>
              </a:extLst>
            </p:cNvPr>
            <p:cNvSpPr/>
            <p:nvPr userDrawn="1"/>
          </p:nvSpPr>
          <p:spPr>
            <a:xfrm>
              <a:off x="9527027" y="286988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15" name="Rectangle 1214">
              <a:extLst>
                <a:ext uri="{FF2B5EF4-FFF2-40B4-BE49-F238E27FC236}">
                  <a16:creationId xmlns:a16="http://schemas.microsoft.com/office/drawing/2014/main" id="{E0F3E200-4B6B-54DC-1777-11FD601E3430}"/>
                </a:ext>
              </a:extLst>
            </p:cNvPr>
            <p:cNvSpPr/>
            <p:nvPr userDrawn="1"/>
          </p:nvSpPr>
          <p:spPr>
            <a:xfrm>
              <a:off x="9776842" y="286988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16" name="Rectangle 1215">
              <a:extLst>
                <a:ext uri="{FF2B5EF4-FFF2-40B4-BE49-F238E27FC236}">
                  <a16:creationId xmlns:a16="http://schemas.microsoft.com/office/drawing/2014/main" id="{E08D79D3-5C36-5046-A8BE-BB68F802B63A}"/>
                </a:ext>
              </a:extLst>
            </p:cNvPr>
            <p:cNvSpPr/>
            <p:nvPr userDrawn="1"/>
          </p:nvSpPr>
          <p:spPr>
            <a:xfrm>
              <a:off x="10026657" y="286988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17" name="Rectangle 1216">
              <a:extLst>
                <a:ext uri="{FF2B5EF4-FFF2-40B4-BE49-F238E27FC236}">
                  <a16:creationId xmlns:a16="http://schemas.microsoft.com/office/drawing/2014/main" id="{7A91654A-2DB7-7EC5-3777-AE39E6E7FD75}"/>
                </a:ext>
              </a:extLst>
            </p:cNvPr>
            <p:cNvSpPr/>
            <p:nvPr userDrawn="1"/>
          </p:nvSpPr>
          <p:spPr>
            <a:xfrm>
              <a:off x="10276472" y="286988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18" name="Rectangle 1217">
              <a:extLst>
                <a:ext uri="{FF2B5EF4-FFF2-40B4-BE49-F238E27FC236}">
                  <a16:creationId xmlns:a16="http://schemas.microsoft.com/office/drawing/2014/main" id="{14E1F546-0F27-FE89-7B80-FF24D3C5C8AC}"/>
                </a:ext>
              </a:extLst>
            </p:cNvPr>
            <p:cNvSpPr/>
            <p:nvPr userDrawn="1"/>
          </p:nvSpPr>
          <p:spPr>
            <a:xfrm>
              <a:off x="10526287" y="286988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19" name="Rectangle 1218">
              <a:extLst>
                <a:ext uri="{FF2B5EF4-FFF2-40B4-BE49-F238E27FC236}">
                  <a16:creationId xmlns:a16="http://schemas.microsoft.com/office/drawing/2014/main" id="{95C78F49-FD3D-728E-E99B-2676EA247EC0}"/>
                </a:ext>
              </a:extLst>
            </p:cNvPr>
            <p:cNvSpPr/>
            <p:nvPr userDrawn="1"/>
          </p:nvSpPr>
          <p:spPr>
            <a:xfrm>
              <a:off x="10776102" y="286988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20" name="Rectangle 1219">
              <a:extLst>
                <a:ext uri="{FF2B5EF4-FFF2-40B4-BE49-F238E27FC236}">
                  <a16:creationId xmlns:a16="http://schemas.microsoft.com/office/drawing/2014/main" id="{F1DF4D0C-BAB7-BF68-A18B-98E20713A013}"/>
                </a:ext>
              </a:extLst>
            </p:cNvPr>
            <p:cNvSpPr/>
            <p:nvPr userDrawn="1"/>
          </p:nvSpPr>
          <p:spPr>
            <a:xfrm>
              <a:off x="11025917" y="286988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21" name="Rectangle 1220">
              <a:extLst>
                <a:ext uri="{FF2B5EF4-FFF2-40B4-BE49-F238E27FC236}">
                  <a16:creationId xmlns:a16="http://schemas.microsoft.com/office/drawing/2014/main" id="{740EB30F-A70C-02AF-8B97-AD4654FF114B}"/>
                </a:ext>
              </a:extLst>
            </p:cNvPr>
            <p:cNvSpPr/>
            <p:nvPr userDrawn="1"/>
          </p:nvSpPr>
          <p:spPr>
            <a:xfrm>
              <a:off x="11275732" y="2869881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22" name="Rectangle 1221">
              <a:extLst>
                <a:ext uri="{FF2B5EF4-FFF2-40B4-BE49-F238E27FC236}">
                  <a16:creationId xmlns:a16="http://schemas.microsoft.com/office/drawing/2014/main" id="{4C794962-3082-CF65-8B4A-8A97144BA8FC}"/>
                </a:ext>
              </a:extLst>
            </p:cNvPr>
            <p:cNvSpPr/>
            <p:nvPr userDrawn="1"/>
          </p:nvSpPr>
          <p:spPr>
            <a:xfrm>
              <a:off x="8777582" y="304791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23" name="Rectangle 1222">
              <a:extLst>
                <a:ext uri="{FF2B5EF4-FFF2-40B4-BE49-F238E27FC236}">
                  <a16:creationId xmlns:a16="http://schemas.microsoft.com/office/drawing/2014/main" id="{BB8AE8BC-2F06-2AA3-D2CD-5C51043D7409}"/>
                </a:ext>
              </a:extLst>
            </p:cNvPr>
            <p:cNvSpPr/>
            <p:nvPr userDrawn="1"/>
          </p:nvSpPr>
          <p:spPr>
            <a:xfrm>
              <a:off x="9027397" y="304791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24" name="Rectangle 1223">
              <a:extLst>
                <a:ext uri="{FF2B5EF4-FFF2-40B4-BE49-F238E27FC236}">
                  <a16:creationId xmlns:a16="http://schemas.microsoft.com/office/drawing/2014/main" id="{DB84E9EB-2C0E-7AFF-2699-08529EE66202}"/>
                </a:ext>
              </a:extLst>
            </p:cNvPr>
            <p:cNvSpPr/>
            <p:nvPr userDrawn="1"/>
          </p:nvSpPr>
          <p:spPr>
            <a:xfrm>
              <a:off x="9277212" y="304791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25" name="Rectangle 1224">
              <a:extLst>
                <a:ext uri="{FF2B5EF4-FFF2-40B4-BE49-F238E27FC236}">
                  <a16:creationId xmlns:a16="http://schemas.microsoft.com/office/drawing/2014/main" id="{B8164AC2-F764-D139-7A79-A0CD8FDA648D}"/>
                </a:ext>
              </a:extLst>
            </p:cNvPr>
            <p:cNvSpPr/>
            <p:nvPr userDrawn="1"/>
          </p:nvSpPr>
          <p:spPr>
            <a:xfrm>
              <a:off x="9527027" y="304791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26" name="Rectangle 1225">
              <a:extLst>
                <a:ext uri="{FF2B5EF4-FFF2-40B4-BE49-F238E27FC236}">
                  <a16:creationId xmlns:a16="http://schemas.microsoft.com/office/drawing/2014/main" id="{71F9457E-0253-F11E-91C5-AC6D950D6300}"/>
                </a:ext>
              </a:extLst>
            </p:cNvPr>
            <p:cNvSpPr/>
            <p:nvPr userDrawn="1"/>
          </p:nvSpPr>
          <p:spPr>
            <a:xfrm>
              <a:off x="9776842" y="304791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27" name="Rectangle 1226">
              <a:extLst>
                <a:ext uri="{FF2B5EF4-FFF2-40B4-BE49-F238E27FC236}">
                  <a16:creationId xmlns:a16="http://schemas.microsoft.com/office/drawing/2014/main" id="{F6EAD6C7-695B-5704-C06A-F3AABA7C6F16}"/>
                </a:ext>
              </a:extLst>
            </p:cNvPr>
            <p:cNvSpPr/>
            <p:nvPr userDrawn="1"/>
          </p:nvSpPr>
          <p:spPr>
            <a:xfrm>
              <a:off x="10026657" y="304791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28" name="Rectangle 1227">
              <a:extLst>
                <a:ext uri="{FF2B5EF4-FFF2-40B4-BE49-F238E27FC236}">
                  <a16:creationId xmlns:a16="http://schemas.microsoft.com/office/drawing/2014/main" id="{515589BD-0141-3B69-26F6-290B62BFFF62}"/>
                </a:ext>
              </a:extLst>
            </p:cNvPr>
            <p:cNvSpPr/>
            <p:nvPr userDrawn="1"/>
          </p:nvSpPr>
          <p:spPr>
            <a:xfrm>
              <a:off x="10276472" y="304791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29" name="Rectangle 1228">
              <a:extLst>
                <a:ext uri="{FF2B5EF4-FFF2-40B4-BE49-F238E27FC236}">
                  <a16:creationId xmlns:a16="http://schemas.microsoft.com/office/drawing/2014/main" id="{96F3A3FC-3E50-35F8-1260-1720E2BCF3C6}"/>
                </a:ext>
              </a:extLst>
            </p:cNvPr>
            <p:cNvSpPr/>
            <p:nvPr userDrawn="1"/>
          </p:nvSpPr>
          <p:spPr>
            <a:xfrm>
              <a:off x="10526287" y="304791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30" name="Rectangle 1229">
              <a:extLst>
                <a:ext uri="{FF2B5EF4-FFF2-40B4-BE49-F238E27FC236}">
                  <a16:creationId xmlns:a16="http://schemas.microsoft.com/office/drawing/2014/main" id="{9934C475-890B-AACE-3AC5-51C379700902}"/>
                </a:ext>
              </a:extLst>
            </p:cNvPr>
            <p:cNvSpPr/>
            <p:nvPr userDrawn="1"/>
          </p:nvSpPr>
          <p:spPr>
            <a:xfrm>
              <a:off x="10776102" y="304791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31" name="Rectangle 1230">
              <a:extLst>
                <a:ext uri="{FF2B5EF4-FFF2-40B4-BE49-F238E27FC236}">
                  <a16:creationId xmlns:a16="http://schemas.microsoft.com/office/drawing/2014/main" id="{1F1E7DC8-DF20-3ACE-DDA7-AAF088C0E9C2}"/>
                </a:ext>
              </a:extLst>
            </p:cNvPr>
            <p:cNvSpPr/>
            <p:nvPr userDrawn="1"/>
          </p:nvSpPr>
          <p:spPr>
            <a:xfrm>
              <a:off x="11025917" y="304791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32" name="Rectangle 1231">
              <a:extLst>
                <a:ext uri="{FF2B5EF4-FFF2-40B4-BE49-F238E27FC236}">
                  <a16:creationId xmlns:a16="http://schemas.microsoft.com/office/drawing/2014/main" id="{530284CE-81D1-3ED4-7A59-C2CB42199163}"/>
                </a:ext>
              </a:extLst>
            </p:cNvPr>
            <p:cNvSpPr/>
            <p:nvPr userDrawn="1"/>
          </p:nvSpPr>
          <p:spPr>
            <a:xfrm>
              <a:off x="11275732" y="304791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33" name="Rectangle 1232">
              <a:extLst>
                <a:ext uri="{FF2B5EF4-FFF2-40B4-BE49-F238E27FC236}">
                  <a16:creationId xmlns:a16="http://schemas.microsoft.com/office/drawing/2014/main" id="{BB6EE770-D595-8FE7-A5E6-97185E1E6463}"/>
                </a:ext>
              </a:extLst>
            </p:cNvPr>
            <p:cNvSpPr/>
            <p:nvPr userDrawn="1"/>
          </p:nvSpPr>
          <p:spPr>
            <a:xfrm>
              <a:off x="8777582" y="322595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34" name="Rectangle 1233">
              <a:extLst>
                <a:ext uri="{FF2B5EF4-FFF2-40B4-BE49-F238E27FC236}">
                  <a16:creationId xmlns:a16="http://schemas.microsoft.com/office/drawing/2014/main" id="{F584786B-05B5-1EE3-16FC-512BDE378864}"/>
                </a:ext>
              </a:extLst>
            </p:cNvPr>
            <p:cNvSpPr/>
            <p:nvPr userDrawn="1"/>
          </p:nvSpPr>
          <p:spPr>
            <a:xfrm>
              <a:off x="9027397" y="322595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35" name="Rectangle 1234">
              <a:extLst>
                <a:ext uri="{FF2B5EF4-FFF2-40B4-BE49-F238E27FC236}">
                  <a16:creationId xmlns:a16="http://schemas.microsoft.com/office/drawing/2014/main" id="{CA5835BC-A7BC-CCB2-4087-10623E85614D}"/>
                </a:ext>
              </a:extLst>
            </p:cNvPr>
            <p:cNvSpPr/>
            <p:nvPr userDrawn="1"/>
          </p:nvSpPr>
          <p:spPr>
            <a:xfrm>
              <a:off x="9277212" y="322595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36" name="Rectangle 1235">
              <a:extLst>
                <a:ext uri="{FF2B5EF4-FFF2-40B4-BE49-F238E27FC236}">
                  <a16:creationId xmlns:a16="http://schemas.microsoft.com/office/drawing/2014/main" id="{B65E09B6-CC77-515E-3649-312A72836F91}"/>
                </a:ext>
              </a:extLst>
            </p:cNvPr>
            <p:cNvSpPr/>
            <p:nvPr userDrawn="1"/>
          </p:nvSpPr>
          <p:spPr>
            <a:xfrm>
              <a:off x="9527027" y="322595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37" name="Rectangle 1236">
              <a:extLst>
                <a:ext uri="{FF2B5EF4-FFF2-40B4-BE49-F238E27FC236}">
                  <a16:creationId xmlns:a16="http://schemas.microsoft.com/office/drawing/2014/main" id="{39826D5C-A901-928B-8102-EC3BC9B12353}"/>
                </a:ext>
              </a:extLst>
            </p:cNvPr>
            <p:cNvSpPr/>
            <p:nvPr userDrawn="1"/>
          </p:nvSpPr>
          <p:spPr>
            <a:xfrm>
              <a:off x="9776842" y="322595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38" name="Rectangle 1237">
              <a:extLst>
                <a:ext uri="{FF2B5EF4-FFF2-40B4-BE49-F238E27FC236}">
                  <a16:creationId xmlns:a16="http://schemas.microsoft.com/office/drawing/2014/main" id="{FCAD3412-3826-52B8-00DF-45BA161AC36F}"/>
                </a:ext>
              </a:extLst>
            </p:cNvPr>
            <p:cNvSpPr/>
            <p:nvPr userDrawn="1"/>
          </p:nvSpPr>
          <p:spPr>
            <a:xfrm>
              <a:off x="10026657" y="322595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39" name="Rectangle 1238">
              <a:extLst>
                <a:ext uri="{FF2B5EF4-FFF2-40B4-BE49-F238E27FC236}">
                  <a16:creationId xmlns:a16="http://schemas.microsoft.com/office/drawing/2014/main" id="{09D84FE1-E650-7694-9F60-33359FC2CC30}"/>
                </a:ext>
              </a:extLst>
            </p:cNvPr>
            <p:cNvSpPr/>
            <p:nvPr userDrawn="1"/>
          </p:nvSpPr>
          <p:spPr>
            <a:xfrm>
              <a:off x="10276472" y="322595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40" name="Rectangle 1239">
              <a:extLst>
                <a:ext uri="{FF2B5EF4-FFF2-40B4-BE49-F238E27FC236}">
                  <a16:creationId xmlns:a16="http://schemas.microsoft.com/office/drawing/2014/main" id="{B471AB94-B24B-1D38-C54F-6E7D214E9F7D}"/>
                </a:ext>
              </a:extLst>
            </p:cNvPr>
            <p:cNvSpPr/>
            <p:nvPr userDrawn="1"/>
          </p:nvSpPr>
          <p:spPr>
            <a:xfrm>
              <a:off x="10526287" y="322595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41" name="Rectangle 1240">
              <a:extLst>
                <a:ext uri="{FF2B5EF4-FFF2-40B4-BE49-F238E27FC236}">
                  <a16:creationId xmlns:a16="http://schemas.microsoft.com/office/drawing/2014/main" id="{00B93B5A-8CDB-0965-1E9C-6F16005008D5}"/>
                </a:ext>
              </a:extLst>
            </p:cNvPr>
            <p:cNvSpPr/>
            <p:nvPr userDrawn="1"/>
          </p:nvSpPr>
          <p:spPr>
            <a:xfrm>
              <a:off x="10776102" y="322595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42" name="Rectangle 1241">
              <a:extLst>
                <a:ext uri="{FF2B5EF4-FFF2-40B4-BE49-F238E27FC236}">
                  <a16:creationId xmlns:a16="http://schemas.microsoft.com/office/drawing/2014/main" id="{FD9E65FA-49E6-AC1F-CECA-E41F0C7155BD}"/>
                </a:ext>
              </a:extLst>
            </p:cNvPr>
            <p:cNvSpPr/>
            <p:nvPr userDrawn="1"/>
          </p:nvSpPr>
          <p:spPr>
            <a:xfrm>
              <a:off x="11025917" y="322595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43" name="Rectangle 1242">
              <a:extLst>
                <a:ext uri="{FF2B5EF4-FFF2-40B4-BE49-F238E27FC236}">
                  <a16:creationId xmlns:a16="http://schemas.microsoft.com/office/drawing/2014/main" id="{2162ADB8-8558-12D8-66E0-51D4C5B72C4B}"/>
                </a:ext>
              </a:extLst>
            </p:cNvPr>
            <p:cNvSpPr/>
            <p:nvPr userDrawn="1"/>
          </p:nvSpPr>
          <p:spPr>
            <a:xfrm>
              <a:off x="11275732" y="322595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44" name="Rectangle 1243">
              <a:extLst>
                <a:ext uri="{FF2B5EF4-FFF2-40B4-BE49-F238E27FC236}">
                  <a16:creationId xmlns:a16="http://schemas.microsoft.com/office/drawing/2014/main" id="{173A5FBB-CD72-D7AB-C8DB-D4284597FA7B}"/>
                </a:ext>
              </a:extLst>
            </p:cNvPr>
            <p:cNvSpPr/>
            <p:nvPr userDrawn="1"/>
          </p:nvSpPr>
          <p:spPr>
            <a:xfrm>
              <a:off x="8777582" y="33933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45" name="Rectangle 1244">
              <a:extLst>
                <a:ext uri="{FF2B5EF4-FFF2-40B4-BE49-F238E27FC236}">
                  <a16:creationId xmlns:a16="http://schemas.microsoft.com/office/drawing/2014/main" id="{3DCFA372-91C4-F80E-C85B-3782A9D1582A}"/>
                </a:ext>
              </a:extLst>
            </p:cNvPr>
            <p:cNvSpPr/>
            <p:nvPr userDrawn="1"/>
          </p:nvSpPr>
          <p:spPr>
            <a:xfrm>
              <a:off x="9027397" y="33933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46" name="Rectangle 1245">
              <a:extLst>
                <a:ext uri="{FF2B5EF4-FFF2-40B4-BE49-F238E27FC236}">
                  <a16:creationId xmlns:a16="http://schemas.microsoft.com/office/drawing/2014/main" id="{07646671-7463-E210-B6CB-89B76F06418B}"/>
                </a:ext>
              </a:extLst>
            </p:cNvPr>
            <p:cNvSpPr/>
            <p:nvPr userDrawn="1"/>
          </p:nvSpPr>
          <p:spPr>
            <a:xfrm>
              <a:off x="9277212" y="33933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47" name="Rectangle 1246">
              <a:extLst>
                <a:ext uri="{FF2B5EF4-FFF2-40B4-BE49-F238E27FC236}">
                  <a16:creationId xmlns:a16="http://schemas.microsoft.com/office/drawing/2014/main" id="{0B7288F8-BCCA-E076-7B1A-922B442AC5C4}"/>
                </a:ext>
              </a:extLst>
            </p:cNvPr>
            <p:cNvSpPr/>
            <p:nvPr userDrawn="1"/>
          </p:nvSpPr>
          <p:spPr>
            <a:xfrm>
              <a:off x="9527027" y="33933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48" name="Rectangle 1247">
              <a:extLst>
                <a:ext uri="{FF2B5EF4-FFF2-40B4-BE49-F238E27FC236}">
                  <a16:creationId xmlns:a16="http://schemas.microsoft.com/office/drawing/2014/main" id="{45669AA9-F126-FC67-1D63-ABEDC31243BA}"/>
                </a:ext>
              </a:extLst>
            </p:cNvPr>
            <p:cNvSpPr/>
            <p:nvPr userDrawn="1"/>
          </p:nvSpPr>
          <p:spPr>
            <a:xfrm>
              <a:off x="9776842" y="33933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49" name="Rectangle 1248">
              <a:extLst>
                <a:ext uri="{FF2B5EF4-FFF2-40B4-BE49-F238E27FC236}">
                  <a16:creationId xmlns:a16="http://schemas.microsoft.com/office/drawing/2014/main" id="{B2248C02-D5D4-0187-9132-3BA639E617BD}"/>
                </a:ext>
              </a:extLst>
            </p:cNvPr>
            <p:cNvSpPr/>
            <p:nvPr userDrawn="1"/>
          </p:nvSpPr>
          <p:spPr>
            <a:xfrm>
              <a:off x="10026657" y="33933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50" name="Rectangle 1249">
              <a:extLst>
                <a:ext uri="{FF2B5EF4-FFF2-40B4-BE49-F238E27FC236}">
                  <a16:creationId xmlns:a16="http://schemas.microsoft.com/office/drawing/2014/main" id="{BAD97DC6-C483-AA81-C5AF-ED91E022683A}"/>
                </a:ext>
              </a:extLst>
            </p:cNvPr>
            <p:cNvSpPr/>
            <p:nvPr userDrawn="1"/>
          </p:nvSpPr>
          <p:spPr>
            <a:xfrm>
              <a:off x="10276472" y="33933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51" name="Rectangle 1250">
              <a:extLst>
                <a:ext uri="{FF2B5EF4-FFF2-40B4-BE49-F238E27FC236}">
                  <a16:creationId xmlns:a16="http://schemas.microsoft.com/office/drawing/2014/main" id="{29DF3D49-10AD-7E89-7245-3C1DEBE70EFA}"/>
                </a:ext>
              </a:extLst>
            </p:cNvPr>
            <p:cNvSpPr/>
            <p:nvPr userDrawn="1"/>
          </p:nvSpPr>
          <p:spPr>
            <a:xfrm>
              <a:off x="10526287" y="33933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52" name="Rectangle 1251">
              <a:extLst>
                <a:ext uri="{FF2B5EF4-FFF2-40B4-BE49-F238E27FC236}">
                  <a16:creationId xmlns:a16="http://schemas.microsoft.com/office/drawing/2014/main" id="{0D5785C5-A289-BCA0-2B75-241D9AD68FEA}"/>
                </a:ext>
              </a:extLst>
            </p:cNvPr>
            <p:cNvSpPr/>
            <p:nvPr userDrawn="1"/>
          </p:nvSpPr>
          <p:spPr>
            <a:xfrm>
              <a:off x="10776102" y="33933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53" name="Rectangle 1252">
              <a:extLst>
                <a:ext uri="{FF2B5EF4-FFF2-40B4-BE49-F238E27FC236}">
                  <a16:creationId xmlns:a16="http://schemas.microsoft.com/office/drawing/2014/main" id="{674DFD15-9A24-0A04-4180-422AF6BC89FA}"/>
                </a:ext>
              </a:extLst>
            </p:cNvPr>
            <p:cNvSpPr/>
            <p:nvPr userDrawn="1"/>
          </p:nvSpPr>
          <p:spPr>
            <a:xfrm>
              <a:off x="11025917" y="33933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54" name="Rectangle 1253">
              <a:extLst>
                <a:ext uri="{FF2B5EF4-FFF2-40B4-BE49-F238E27FC236}">
                  <a16:creationId xmlns:a16="http://schemas.microsoft.com/office/drawing/2014/main" id="{2C963023-39C6-925F-9243-5E4A895DEA72}"/>
                </a:ext>
              </a:extLst>
            </p:cNvPr>
            <p:cNvSpPr/>
            <p:nvPr userDrawn="1"/>
          </p:nvSpPr>
          <p:spPr>
            <a:xfrm>
              <a:off x="11275732" y="3393369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55" name="Rectangle 1254">
              <a:extLst>
                <a:ext uri="{FF2B5EF4-FFF2-40B4-BE49-F238E27FC236}">
                  <a16:creationId xmlns:a16="http://schemas.microsoft.com/office/drawing/2014/main" id="{823CC8A7-7BDE-AE93-2134-5579700A579E}"/>
                </a:ext>
              </a:extLst>
            </p:cNvPr>
            <p:cNvSpPr/>
            <p:nvPr userDrawn="1"/>
          </p:nvSpPr>
          <p:spPr>
            <a:xfrm>
              <a:off x="8777582" y="35714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56" name="Rectangle 1255">
              <a:extLst>
                <a:ext uri="{FF2B5EF4-FFF2-40B4-BE49-F238E27FC236}">
                  <a16:creationId xmlns:a16="http://schemas.microsoft.com/office/drawing/2014/main" id="{62A9D952-1BB9-A656-F519-9FF7AB904D15}"/>
                </a:ext>
              </a:extLst>
            </p:cNvPr>
            <p:cNvSpPr/>
            <p:nvPr userDrawn="1"/>
          </p:nvSpPr>
          <p:spPr>
            <a:xfrm>
              <a:off x="9027397" y="35714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57" name="Rectangle 1256">
              <a:extLst>
                <a:ext uri="{FF2B5EF4-FFF2-40B4-BE49-F238E27FC236}">
                  <a16:creationId xmlns:a16="http://schemas.microsoft.com/office/drawing/2014/main" id="{BCFFA6D8-8614-8A16-871F-71756DBC0578}"/>
                </a:ext>
              </a:extLst>
            </p:cNvPr>
            <p:cNvSpPr/>
            <p:nvPr userDrawn="1"/>
          </p:nvSpPr>
          <p:spPr>
            <a:xfrm>
              <a:off x="9277212" y="35714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58" name="Rectangle 1257">
              <a:extLst>
                <a:ext uri="{FF2B5EF4-FFF2-40B4-BE49-F238E27FC236}">
                  <a16:creationId xmlns:a16="http://schemas.microsoft.com/office/drawing/2014/main" id="{BD981F8F-CE88-5CA8-1FA0-95D202A910D8}"/>
                </a:ext>
              </a:extLst>
            </p:cNvPr>
            <p:cNvSpPr/>
            <p:nvPr userDrawn="1"/>
          </p:nvSpPr>
          <p:spPr>
            <a:xfrm>
              <a:off x="9527027" y="35714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59" name="Rectangle 1258">
              <a:extLst>
                <a:ext uri="{FF2B5EF4-FFF2-40B4-BE49-F238E27FC236}">
                  <a16:creationId xmlns:a16="http://schemas.microsoft.com/office/drawing/2014/main" id="{00387FF3-6AFF-810B-E589-13F64B6FA0E3}"/>
                </a:ext>
              </a:extLst>
            </p:cNvPr>
            <p:cNvSpPr/>
            <p:nvPr userDrawn="1"/>
          </p:nvSpPr>
          <p:spPr>
            <a:xfrm>
              <a:off x="9776842" y="35714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60" name="Rectangle 1259">
              <a:extLst>
                <a:ext uri="{FF2B5EF4-FFF2-40B4-BE49-F238E27FC236}">
                  <a16:creationId xmlns:a16="http://schemas.microsoft.com/office/drawing/2014/main" id="{A9ED8AC7-66C3-84AA-F263-F05AF80A1C44}"/>
                </a:ext>
              </a:extLst>
            </p:cNvPr>
            <p:cNvSpPr/>
            <p:nvPr userDrawn="1"/>
          </p:nvSpPr>
          <p:spPr>
            <a:xfrm>
              <a:off x="10026657" y="35714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61" name="Rectangle 1260">
              <a:extLst>
                <a:ext uri="{FF2B5EF4-FFF2-40B4-BE49-F238E27FC236}">
                  <a16:creationId xmlns:a16="http://schemas.microsoft.com/office/drawing/2014/main" id="{B246E43D-88D4-782F-04EA-4F93F9C532B9}"/>
                </a:ext>
              </a:extLst>
            </p:cNvPr>
            <p:cNvSpPr/>
            <p:nvPr userDrawn="1"/>
          </p:nvSpPr>
          <p:spPr>
            <a:xfrm>
              <a:off x="10276472" y="35714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62" name="Rectangle 1261">
              <a:extLst>
                <a:ext uri="{FF2B5EF4-FFF2-40B4-BE49-F238E27FC236}">
                  <a16:creationId xmlns:a16="http://schemas.microsoft.com/office/drawing/2014/main" id="{CAAC1F2B-3F52-A01D-3739-E3620B7979A4}"/>
                </a:ext>
              </a:extLst>
            </p:cNvPr>
            <p:cNvSpPr/>
            <p:nvPr userDrawn="1"/>
          </p:nvSpPr>
          <p:spPr>
            <a:xfrm>
              <a:off x="10526287" y="35714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63" name="Rectangle 1262">
              <a:extLst>
                <a:ext uri="{FF2B5EF4-FFF2-40B4-BE49-F238E27FC236}">
                  <a16:creationId xmlns:a16="http://schemas.microsoft.com/office/drawing/2014/main" id="{183B89FF-6615-E29B-2D08-E5BC5DAEC302}"/>
                </a:ext>
              </a:extLst>
            </p:cNvPr>
            <p:cNvSpPr/>
            <p:nvPr userDrawn="1"/>
          </p:nvSpPr>
          <p:spPr>
            <a:xfrm>
              <a:off x="10776102" y="35714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64" name="Rectangle 1263">
              <a:extLst>
                <a:ext uri="{FF2B5EF4-FFF2-40B4-BE49-F238E27FC236}">
                  <a16:creationId xmlns:a16="http://schemas.microsoft.com/office/drawing/2014/main" id="{FE5F13B8-4533-BD0F-0F94-23FCED9B5C8E}"/>
                </a:ext>
              </a:extLst>
            </p:cNvPr>
            <p:cNvSpPr/>
            <p:nvPr userDrawn="1"/>
          </p:nvSpPr>
          <p:spPr>
            <a:xfrm>
              <a:off x="11025917" y="35714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65" name="Rectangle 1264">
              <a:extLst>
                <a:ext uri="{FF2B5EF4-FFF2-40B4-BE49-F238E27FC236}">
                  <a16:creationId xmlns:a16="http://schemas.microsoft.com/office/drawing/2014/main" id="{15ED64F7-89C9-1457-2526-3791DB9FE531}"/>
                </a:ext>
              </a:extLst>
            </p:cNvPr>
            <p:cNvSpPr/>
            <p:nvPr userDrawn="1"/>
          </p:nvSpPr>
          <p:spPr>
            <a:xfrm>
              <a:off x="11275732" y="3571407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66" name="Rectangle 1265">
              <a:extLst>
                <a:ext uri="{FF2B5EF4-FFF2-40B4-BE49-F238E27FC236}">
                  <a16:creationId xmlns:a16="http://schemas.microsoft.com/office/drawing/2014/main" id="{1A1B2298-9E75-BEB4-DB79-B8350748F6FC}"/>
                </a:ext>
              </a:extLst>
            </p:cNvPr>
            <p:cNvSpPr/>
            <p:nvPr userDrawn="1"/>
          </p:nvSpPr>
          <p:spPr>
            <a:xfrm>
              <a:off x="8777582" y="37494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67" name="Rectangle 1266">
              <a:extLst>
                <a:ext uri="{FF2B5EF4-FFF2-40B4-BE49-F238E27FC236}">
                  <a16:creationId xmlns:a16="http://schemas.microsoft.com/office/drawing/2014/main" id="{404532FE-E1B4-AB91-5937-E8332EC42D2F}"/>
                </a:ext>
              </a:extLst>
            </p:cNvPr>
            <p:cNvSpPr/>
            <p:nvPr userDrawn="1"/>
          </p:nvSpPr>
          <p:spPr>
            <a:xfrm>
              <a:off x="9027397" y="37494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68" name="Rectangle 1267">
              <a:extLst>
                <a:ext uri="{FF2B5EF4-FFF2-40B4-BE49-F238E27FC236}">
                  <a16:creationId xmlns:a16="http://schemas.microsoft.com/office/drawing/2014/main" id="{7B5C3A52-4377-7097-93F8-6EE1ADC4795B}"/>
                </a:ext>
              </a:extLst>
            </p:cNvPr>
            <p:cNvSpPr/>
            <p:nvPr userDrawn="1"/>
          </p:nvSpPr>
          <p:spPr>
            <a:xfrm>
              <a:off x="9277212" y="37494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69" name="Rectangle 1268">
              <a:extLst>
                <a:ext uri="{FF2B5EF4-FFF2-40B4-BE49-F238E27FC236}">
                  <a16:creationId xmlns:a16="http://schemas.microsoft.com/office/drawing/2014/main" id="{E497FA0A-9A2B-6B60-7D23-55B5449F45B0}"/>
                </a:ext>
              </a:extLst>
            </p:cNvPr>
            <p:cNvSpPr/>
            <p:nvPr userDrawn="1"/>
          </p:nvSpPr>
          <p:spPr>
            <a:xfrm>
              <a:off x="9527027" y="37494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70" name="Rectangle 1269">
              <a:extLst>
                <a:ext uri="{FF2B5EF4-FFF2-40B4-BE49-F238E27FC236}">
                  <a16:creationId xmlns:a16="http://schemas.microsoft.com/office/drawing/2014/main" id="{400A7EF5-01CE-85EE-A119-7FECB61FC834}"/>
                </a:ext>
              </a:extLst>
            </p:cNvPr>
            <p:cNvSpPr/>
            <p:nvPr userDrawn="1"/>
          </p:nvSpPr>
          <p:spPr>
            <a:xfrm>
              <a:off x="9776842" y="37494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71" name="Rectangle 1270">
              <a:extLst>
                <a:ext uri="{FF2B5EF4-FFF2-40B4-BE49-F238E27FC236}">
                  <a16:creationId xmlns:a16="http://schemas.microsoft.com/office/drawing/2014/main" id="{AAC2A1FC-4992-88F6-B622-B8A7ED16D2DB}"/>
                </a:ext>
              </a:extLst>
            </p:cNvPr>
            <p:cNvSpPr/>
            <p:nvPr userDrawn="1"/>
          </p:nvSpPr>
          <p:spPr>
            <a:xfrm>
              <a:off x="10026657" y="37494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72" name="Rectangle 1271">
              <a:extLst>
                <a:ext uri="{FF2B5EF4-FFF2-40B4-BE49-F238E27FC236}">
                  <a16:creationId xmlns:a16="http://schemas.microsoft.com/office/drawing/2014/main" id="{9C549E85-008C-4104-604F-AC445A51FFBD}"/>
                </a:ext>
              </a:extLst>
            </p:cNvPr>
            <p:cNvSpPr/>
            <p:nvPr userDrawn="1"/>
          </p:nvSpPr>
          <p:spPr>
            <a:xfrm>
              <a:off x="10276472" y="37494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73" name="Rectangle 1272">
              <a:extLst>
                <a:ext uri="{FF2B5EF4-FFF2-40B4-BE49-F238E27FC236}">
                  <a16:creationId xmlns:a16="http://schemas.microsoft.com/office/drawing/2014/main" id="{64F683B8-8FD6-EB22-48EB-63ED03AD631C}"/>
                </a:ext>
              </a:extLst>
            </p:cNvPr>
            <p:cNvSpPr/>
            <p:nvPr userDrawn="1"/>
          </p:nvSpPr>
          <p:spPr>
            <a:xfrm>
              <a:off x="10526287" y="37494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74" name="Rectangle 1273">
              <a:extLst>
                <a:ext uri="{FF2B5EF4-FFF2-40B4-BE49-F238E27FC236}">
                  <a16:creationId xmlns:a16="http://schemas.microsoft.com/office/drawing/2014/main" id="{C291E2D0-FA39-645D-A49D-6A23ACF925D6}"/>
                </a:ext>
              </a:extLst>
            </p:cNvPr>
            <p:cNvSpPr/>
            <p:nvPr userDrawn="1"/>
          </p:nvSpPr>
          <p:spPr>
            <a:xfrm>
              <a:off x="10776102" y="37494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75" name="Rectangle 1274">
              <a:extLst>
                <a:ext uri="{FF2B5EF4-FFF2-40B4-BE49-F238E27FC236}">
                  <a16:creationId xmlns:a16="http://schemas.microsoft.com/office/drawing/2014/main" id="{6BDF71F9-4BFB-EA6C-CC38-FBE51B9F1340}"/>
                </a:ext>
              </a:extLst>
            </p:cNvPr>
            <p:cNvSpPr/>
            <p:nvPr userDrawn="1"/>
          </p:nvSpPr>
          <p:spPr>
            <a:xfrm>
              <a:off x="11025917" y="37494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76" name="Rectangle 1275">
              <a:extLst>
                <a:ext uri="{FF2B5EF4-FFF2-40B4-BE49-F238E27FC236}">
                  <a16:creationId xmlns:a16="http://schemas.microsoft.com/office/drawing/2014/main" id="{7331C8BC-C0AB-4DC0-1C8A-CF4526CEBED4}"/>
                </a:ext>
              </a:extLst>
            </p:cNvPr>
            <p:cNvSpPr/>
            <p:nvPr userDrawn="1"/>
          </p:nvSpPr>
          <p:spPr>
            <a:xfrm>
              <a:off x="11275732" y="3749445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77" name="Rectangle 1276">
              <a:extLst>
                <a:ext uri="{FF2B5EF4-FFF2-40B4-BE49-F238E27FC236}">
                  <a16:creationId xmlns:a16="http://schemas.microsoft.com/office/drawing/2014/main" id="{8B85D034-BBFF-F0FF-F7DE-B46E48510126}"/>
                </a:ext>
              </a:extLst>
            </p:cNvPr>
            <p:cNvSpPr/>
            <p:nvPr userDrawn="1"/>
          </p:nvSpPr>
          <p:spPr>
            <a:xfrm>
              <a:off x="8778777" y="393830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78" name="Rectangle 1277">
              <a:extLst>
                <a:ext uri="{FF2B5EF4-FFF2-40B4-BE49-F238E27FC236}">
                  <a16:creationId xmlns:a16="http://schemas.microsoft.com/office/drawing/2014/main" id="{8ECFD050-FE7A-9F5D-4B4F-3C96E0BF8503}"/>
                </a:ext>
              </a:extLst>
            </p:cNvPr>
            <p:cNvSpPr/>
            <p:nvPr userDrawn="1"/>
          </p:nvSpPr>
          <p:spPr>
            <a:xfrm>
              <a:off x="9028592" y="393830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79" name="Rectangle 1278">
              <a:extLst>
                <a:ext uri="{FF2B5EF4-FFF2-40B4-BE49-F238E27FC236}">
                  <a16:creationId xmlns:a16="http://schemas.microsoft.com/office/drawing/2014/main" id="{16C51276-8CDE-6215-D782-9BA6C92E5398}"/>
                </a:ext>
              </a:extLst>
            </p:cNvPr>
            <p:cNvSpPr/>
            <p:nvPr userDrawn="1"/>
          </p:nvSpPr>
          <p:spPr>
            <a:xfrm>
              <a:off x="9278407" y="393830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80" name="Rectangle 1279">
              <a:extLst>
                <a:ext uri="{FF2B5EF4-FFF2-40B4-BE49-F238E27FC236}">
                  <a16:creationId xmlns:a16="http://schemas.microsoft.com/office/drawing/2014/main" id="{90EBEE16-DB0B-45C8-0FB5-4DE762154A9F}"/>
                </a:ext>
              </a:extLst>
            </p:cNvPr>
            <p:cNvSpPr/>
            <p:nvPr userDrawn="1"/>
          </p:nvSpPr>
          <p:spPr>
            <a:xfrm>
              <a:off x="9528222" y="393830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81" name="Rectangle 1280">
              <a:extLst>
                <a:ext uri="{FF2B5EF4-FFF2-40B4-BE49-F238E27FC236}">
                  <a16:creationId xmlns:a16="http://schemas.microsoft.com/office/drawing/2014/main" id="{4CAE56DB-E613-D48B-C51D-3694A97C2879}"/>
                </a:ext>
              </a:extLst>
            </p:cNvPr>
            <p:cNvSpPr/>
            <p:nvPr userDrawn="1"/>
          </p:nvSpPr>
          <p:spPr>
            <a:xfrm>
              <a:off x="9778037" y="393830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82" name="Rectangle 1281">
              <a:extLst>
                <a:ext uri="{FF2B5EF4-FFF2-40B4-BE49-F238E27FC236}">
                  <a16:creationId xmlns:a16="http://schemas.microsoft.com/office/drawing/2014/main" id="{B1D5C22F-AE12-9649-6435-3E1ED90928EA}"/>
                </a:ext>
              </a:extLst>
            </p:cNvPr>
            <p:cNvSpPr/>
            <p:nvPr userDrawn="1"/>
          </p:nvSpPr>
          <p:spPr>
            <a:xfrm>
              <a:off x="10027852" y="393830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83" name="Rectangle 1282">
              <a:extLst>
                <a:ext uri="{FF2B5EF4-FFF2-40B4-BE49-F238E27FC236}">
                  <a16:creationId xmlns:a16="http://schemas.microsoft.com/office/drawing/2014/main" id="{B6211284-89F2-7605-BA3B-96F2481E810D}"/>
                </a:ext>
              </a:extLst>
            </p:cNvPr>
            <p:cNvSpPr/>
            <p:nvPr userDrawn="1"/>
          </p:nvSpPr>
          <p:spPr>
            <a:xfrm>
              <a:off x="10277667" y="393830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84" name="Rectangle 1283">
              <a:extLst>
                <a:ext uri="{FF2B5EF4-FFF2-40B4-BE49-F238E27FC236}">
                  <a16:creationId xmlns:a16="http://schemas.microsoft.com/office/drawing/2014/main" id="{0F479FB9-0C64-296C-A041-0A5E42D8E02E}"/>
                </a:ext>
              </a:extLst>
            </p:cNvPr>
            <p:cNvSpPr/>
            <p:nvPr userDrawn="1"/>
          </p:nvSpPr>
          <p:spPr>
            <a:xfrm>
              <a:off x="10527482" y="393830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85" name="Rectangle 1284">
              <a:extLst>
                <a:ext uri="{FF2B5EF4-FFF2-40B4-BE49-F238E27FC236}">
                  <a16:creationId xmlns:a16="http://schemas.microsoft.com/office/drawing/2014/main" id="{177A6201-421F-C6D2-7A89-BB70E46ADD0F}"/>
                </a:ext>
              </a:extLst>
            </p:cNvPr>
            <p:cNvSpPr/>
            <p:nvPr userDrawn="1"/>
          </p:nvSpPr>
          <p:spPr>
            <a:xfrm>
              <a:off x="10777297" y="393830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86" name="Rectangle 1285">
              <a:extLst>
                <a:ext uri="{FF2B5EF4-FFF2-40B4-BE49-F238E27FC236}">
                  <a16:creationId xmlns:a16="http://schemas.microsoft.com/office/drawing/2014/main" id="{D73DFB06-8301-B218-1398-B274766630C4}"/>
                </a:ext>
              </a:extLst>
            </p:cNvPr>
            <p:cNvSpPr/>
            <p:nvPr userDrawn="1"/>
          </p:nvSpPr>
          <p:spPr>
            <a:xfrm>
              <a:off x="11027112" y="393830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87" name="Rectangle 1286">
              <a:extLst>
                <a:ext uri="{FF2B5EF4-FFF2-40B4-BE49-F238E27FC236}">
                  <a16:creationId xmlns:a16="http://schemas.microsoft.com/office/drawing/2014/main" id="{8E6E9751-1A4B-BE64-F51B-FECFEA9F8812}"/>
                </a:ext>
              </a:extLst>
            </p:cNvPr>
            <p:cNvSpPr/>
            <p:nvPr userDrawn="1"/>
          </p:nvSpPr>
          <p:spPr>
            <a:xfrm>
              <a:off x="11276927" y="393830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88" name="Rectangle 1287">
              <a:extLst>
                <a:ext uri="{FF2B5EF4-FFF2-40B4-BE49-F238E27FC236}">
                  <a16:creationId xmlns:a16="http://schemas.microsoft.com/office/drawing/2014/main" id="{A421AAD8-CE82-97C6-A6CC-FA17EBBB067E}"/>
                </a:ext>
              </a:extLst>
            </p:cNvPr>
            <p:cNvSpPr/>
            <p:nvPr userDrawn="1"/>
          </p:nvSpPr>
          <p:spPr>
            <a:xfrm>
              <a:off x="8778777" y="411634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89" name="Rectangle 1288">
              <a:extLst>
                <a:ext uri="{FF2B5EF4-FFF2-40B4-BE49-F238E27FC236}">
                  <a16:creationId xmlns:a16="http://schemas.microsoft.com/office/drawing/2014/main" id="{3A34C1B6-DCE8-8821-7EC9-91140FA64452}"/>
                </a:ext>
              </a:extLst>
            </p:cNvPr>
            <p:cNvSpPr/>
            <p:nvPr userDrawn="1"/>
          </p:nvSpPr>
          <p:spPr>
            <a:xfrm>
              <a:off x="9028592" y="411634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90" name="Rectangle 1289">
              <a:extLst>
                <a:ext uri="{FF2B5EF4-FFF2-40B4-BE49-F238E27FC236}">
                  <a16:creationId xmlns:a16="http://schemas.microsoft.com/office/drawing/2014/main" id="{662FB4D0-7E60-95B7-0389-122B4D7A33BE}"/>
                </a:ext>
              </a:extLst>
            </p:cNvPr>
            <p:cNvSpPr/>
            <p:nvPr userDrawn="1"/>
          </p:nvSpPr>
          <p:spPr>
            <a:xfrm>
              <a:off x="9278407" y="411634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91" name="Rectangle 1290">
              <a:extLst>
                <a:ext uri="{FF2B5EF4-FFF2-40B4-BE49-F238E27FC236}">
                  <a16:creationId xmlns:a16="http://schemas.microsoft.com/office/drawing/2014/main" id="{F9729E3C-4906-CB76-8D40-0E9BD57D028F}"/>
                </a:ext>
              </a:extLst>
            </p:cNvPr>
            <p:cNvSpPr/>
            <p:nvPr userDrawn="1"/>
          </p:nvSpPr>
          <p:spPr>
            <a:xfrm>
              <a:off x="9528222" y="411634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92" name="Rectangle 1291">
              <a:extLst>
                <a:ext uri="{FF2B5EF4-FFF2-40B4-BE49-F238E27FC236}">
                  <a16:creationId xmlns:a16="http://schemas.microsoft.com/office/drawing/2014/main" id="{EBD1DBBD-DF29-43A5-0A69-0B78F177904A}"/>
                </a:ext>
              </a:extLst>
            </p:cNvPr>
            <p:cNvSpPr/>
            <p:nvPr userDrawn="1"/>
          </p:nvSpPr>
          <p:spPr>
            <a:xfrm>
              <a:off x="9778037" y="411634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93" name="Rectangle 1292">
              <a:extLst>
                <a:ext uri="{FF2B5EF4-FFF2-40B4-BE49-F238E27FC236}">
                  <a16:creationId xmlns:a16="http://schemas.microsoft.com/office/drawing/2014/main" id="{06513787-6F10-F622-79A1-4F2006FDEAAD}"/>
                </a:ext>
              </a:extLst>
            </p:cNvPr>
            <p:cNvSpPr/>
            <p:nvPr userDrawn="1"/>
          </p:nvSpPr>
          <p:spPr>
            <a:xfrm>
              <a:off x="10027852" y="411634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94" name="Rectangle 1293">
              <a:extLst>
                <a:ext uri="{FF2B5EF4-FFF2-40B4-BE49-F238E27FC236}">
                  <a16:creationId xmlns:a16="http://schemas.microsoft.com/office/drawing/2014/main" id="{832CA2DA-D0FB-D5D4-E456-AA605F64B7FF}"/>
                </a:ext>
              </a:extLst>
            </p:cNvPr>
            <p:cNvSpPr/>
            <p:nvPr userDrawn="1"/>
          </p:nvSpPr>
          <p:spPr>
            <a:xfrm>
              <a:off x="10277667" y="411634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95" name="Rectangle 1294">
              <a:extLst>
                <a:ext uri="{FF2B5EF4-FFF2-40B4-BE49-F238E27FC236}">
                  <a16:creationId xmlns:a16="http://schemas.microsoft.com/office/drawing/2014/main" id="{D6A51476-A9BA-7854-0831-29C6D3E8F925}"/>
                </a:ext>
              </a:extLst>
            </p:cNvPr>
            <p:cNvSpPr/>
            <p:nvPr userDrawn="1"/>
          </p:nvSpPr>
          <p:spPr>
            <a:xfrm>
              <a:off x="10527482" y="411634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96" name="Rectangle 1295">
              <a:extLst>
                <a:ext uri="{FF2B5EF4-FFF2-40B4-BE49-F238E27FC236}">
                  <a16:creationId xmlns:a16="http://schemas.microsoft.com/office/drawing/2014/main" id="{DECE5228-B74B-9FE7-0990-3EE51650A523}"/>
                </a:ext>
              </a:extLst>
            </p:cNvPr>
            <p:cNvSpPr/>
            <p:nvPr userDrawn="1"/>
          </p:nvSpPr>
          <p:spPr>
            <a:xfrm>
              <a:off x="10777297" y="411634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97" name="Rectangle 1296">
              <a:extLst>
                <a:ext uri="{FF2B5EF4-FFF2-40B4-BE49-F238E27FC236}">
                  <a16:creationId xmlns:a16="http://schemas.microsoft.com/office/drawing/2014/main" id="{0DDA7134-AF00-A5C5-D8C9-6B2F9A74EB9A}"/>
                </a:ext>
              </a:extLst>
            </p:cNvPr>
            <p:cNvSpPr/>
            <p:nvPr userDrawn="1"/>
          </p:nvSpPr>
          <p:spPr>
            <a:xfrm>
              <a:off x="11027112" y="411634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98" name="Rectangle 1297">
              <a:extLst>
                <a:ext uri="{FF2B5EF4-FFF2-40B4-BE49-F238E27FC236}">
                  <a16:creationId xmlns:a16="http://schemas.microsoft.com/office/drawing/2014/main" id="{530EF199-3D44-2D4D-B363-769C6BAAAD32}"/>
                </a:ext>
              </a:extLst>
            </p:cNvPr>
            <p:cNvSpPr/>
            <p:nvPr userDrawn="1"/>
          </p:nvSpPr>
          <p:spPr>
            <a:xfrm>
              <a:off x="11276927" y="4116346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99" name="Rectangle 1298">
              <a:extLst>
                <a:ext uri="{FF2B5EF4-FFF2-40B4-BE49-F238E27FC236}">
                  <a16:creationId xmlns:a16="http://schemas.microsoft.com/office/drawing/2014/main" id="{E31A11B1-DD2A-196D-C0FC-DB98039506A3}"/>
                </a:ext>
              </a:extLst>
            </p:cNvPr>
            <p:cNvSpPr/>
            <p:nvPr userDrawn="1"/>
          </p:nvSpPr>
          <p:spPr>
            <a:xfrm>
              <a:off x="8778777" y="429438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00" name="Rectangle 1299">
              <a:extLst>
                <a:ext uri="{FF2B5EF4-FFF2-40B4-BE49-F238E27FC236}">
                  <a16:creationId xmlns:a16="http://schemas.microsoft.com/office/drawing/2014/main" id="{F4D92345-D084-F267-9EA8-CAB26B033C44}"/>
                </a:ext>
              </a:extLst>
            </p:cNvPr>
            <p:cNvSpPr/>
            <p:nvPr userDrawn="1"/>
          </p:nvSpPr>
          <p:spPr>
            <a:xfrm>
              <a:off x="9028592" y="429438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01" name="Rectangle 1300">
              <a:extLst>
                <a:ext uri="{FF2B5EF4-FFF2-40B4-BE49-F238E27FC236}">
                  <a16:creationId xmlns:a16="http://schemas.microsoft.com/office/drawing/2014/main" id="{3BBBBDC9-A812-7742-DF2D-4C1F785B53E2}"/>
                </a:ext>
              </a:extLst>
            </p:cNvPr>
            <p:cNvSpPr/>
            <p:nvPr userDrawn="1"/>
          </p:nvSpPr>
          <p:spPr>
            <a:xfrm>
              <a:off x="9278407" y="429438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02" name="Rectangle 1301">
              <a:extLst>
                <a:ext uri="{FF2B5EF4-FFF2-40B4-BE49-F238E27FC236}">
                  <a16:creationId xmlns:a16="http://schemas.microsoft.com/office/drawing/2014/main" id="{0159D61C-9D65-3B04-7C3D-26066332B33B}"/>
                </a:ext>
              </a:extLst>
            </p:cNvPr>
            <p:cNvSpPr/>
            <p:nvPr userDrawn="1"/>
          </p:nvSpPr>
          <p:spPr>
            <a:xfrm>
              <a:off x="9528222" y="429438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03" name="Rectangle 1302">
              <a:extLst>
                <a:ext uri="{FF2B5EF4-FFF2-40B4-BE49-F238E27FC236}">
                  <a16:creationId xmlns:a16="http://schemas.microsoft.com/office/drawing/2014/main" id="{535A1E54-BBB8-B791-3DAC-38E6801E6839}"/>
                </a:ext>
              </a:extLst>
            </p:cNvPr>
            <p:cNvSpPr/>
            <p:nvPr userDrawn="1"/>
          </p:nvSpPr>
          <p:spPr>
            <a:xfrm>
              <a:off x="9778037" y="429438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04" name="Rectangle 1303">
              <a:extLst>
                <a:ext uri="{FF2B5EF4-FFF2-40B4-BE49-F238E27FC236}">
                  <a16:creationId xmlns:a16="http://schemas.microsoft.com/office/drawing/2014/main" id="{07A380CF-0625-3322-764E-58D8761B5661}"/>
                </a:ext>
              </a:extLst>
            </p:cNvPr>
            <p:cNvSpPr/>
            <p:nvPr userDrawn="1"/>
          </p:nvSpPr>
          <p:spPr>
            <a:xfrm>
              <a:off x="10027852" y="429438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05" name="Rectangle 1304">
              <a:extLst>
                <a:ext uri="{FF2B5EF4-FFF2-40B4-BE49-F238E27FC236}">
                  <a16:creationId xmlns:a16="http://schemas.microsoft.com/office/drawing/2014/main" id="{8E54560C-CA24-2F72-0E40-C772C063E239}"/>
                </a:ext>
              </a:extLst>
            </p:cNvPr>
            <p:cNvSpPr/>
            <p:nvPr userDrawn="1"/>
          </p:nvSpPr>
          <p:spPr>
            <a:xfrm>
              <a:off x="10277667" y="429438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06" name="Rectangle 1305">
              <a:extLst>
                <a:ext uri="{FF2B5EF4-FFF2-40B4-BE49-F238E27FC236}">
                  <a16:creationId xmlns:a16="http://schemas.microsoft.com/office/drawing/2014/main" id="{E5B4E2D3-F809-2B90-809A-7EA8D8AB9AEE}"/>
                </a:ext>
              </a:extLst>
            </p:cNvPr>
            <p:cNvSpPr/>
            <p:nvPr userDrawn="1"/>
          </p:nvSpPr>
          <p:spPr>
            <a:xfrm>
              <a:off x="10527482" y="429438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07" name="Rectangle 1306">
              <a:extLst>
                <a:ext uri="{FF2B5EF4-FFF2-40B4-BE49-F238E27FC236}">
                  <a16:creationId xmlns:a16="http://schemas.microsoft.com/office/drawing/2014/main" id="{28F16A44-309A-8DBD-3181-9DBCCCEC5481}"/>
                </a:ext>
              </a:extLst>
            </p:cNvPr>
            <p:cNvSpPr/>
            <p:nvPr userDrawn="1"/>
          </p:nvSpPr>
          <p:spPr>
            <a:xfrm>
              <a:off x="10777297" y="429438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08" name="Rectangle 1307">
              <a:extLst>
                <a:ext uri="{FF2B5EF4-FFF2-40B4-BE49-F238E27FC236}">
                  <a16:creationId xmlns:a16="http://schemas.microsoft.com/office/drawing/2014/main" id="{54C6F3EB-F1BC-DE52-51B4-A3F3E0413DA5}"/>
                </a:ext>
              </a:extLst>
            </p:cNvPr>
            <p:cNvSpPr/>
            <p:nvPr userDrawn="1"/>
          </p:nvSpPr>
          <p:spPr>
            <a:xfrm>
              <a:off x="11027112" y="429438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09" name="Rectangle 1308">
              <a:extLst>
                <a:ext uri="{FF2B5EF4-FFF2-40B4-BE49-F238E27FC236}">
                  <a16:creationId xmlns:a16="http://schemas.microsoft.com/office/drawing/2014/main" id="{B9DE829D-9677-2FD6-8B20-C48D7714B8F4}"/>
                </a:ext>
              </a:extLst>
            </p:cNvPr>
            <p:cNvSpPr/>
            <p:nvPr userDrawn="1"/>
          </p:nvSpPr>
          <p:spPr>
            <a:xfrm>
              <a:off x="11276927" y="4294384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10" name="Rectangle 1309">
              <a:extLst>
                <a:ext uri="{FF2B5EF4-FFF2-40B4-BE49-F238E27FC236}">
                  <a16:creationId xmlns:a16="http://schemas.microsoft.com/office/drawing/2014/main" id="{D7F1D452-3F2F-C5EE-F67C-7117B2FE9251}"/>
                </a:ext>
              </a:extLst>
            </p:cNvPr>
            <p:cNvSpPr/>
            <p:nvPr userDrawn="1"/>
          </p:nvSpPr>
          <p:spPr>
            <a:xfrm>
              <a:off x="8778777" y="447242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11" name="Rectangle 1310">
              <a:extLst>
                <a:ext uri="{FF2B5EF4-FFF2-40B4-BE49-F238E27FC236}">
                  <a16:creationId xmlns:a16="http://schemas.microsoft.com/office/drawing/2014/main" id="{5AB0B19E-C942-E557-D210-3A2DD4749B3A}"/>
                </a:ext>
              </a:extLst>
            </p:cNvPr>
            <p:cNvSpPr/>
            <p:nvPr userDrawn="1"/>
          </p:nvSpPr>
          <p:spPr>
            <a:xfrm>
              <a:off x="9028592" y="447242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12" name="Rectangle 1311">
              <a:extLst>
                <a:ext uri="{FF2B5EF4-FFF2-40B4-BE49-F238E27FC236}">
                  <a16:creationId xmlns:a16="http://schemas.microsoft.com/office/drawing/2014/main" id="{A30EC921-65AA-980E-E372-E834602D552D}"/>
                </a:ext>
              </a:extLst>
            </p:cNvPr>
            <p:cNvSpPr/>
            <p:nvPr userDrawn="1"/>
          </p:nvSpPr>
          <p:spPr>
            <a:xfrm>
              <a:off x="9278407" y="447242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13" name="Rectangle 1312">
              <a:extLst>
                <a:ext uri="{FF2B5EF4-FFF2-40B4-BE49-F238E27FC236}">
                  <a16:creationId xmlns:a16="http://schemas.microsoft.com/office/drawing/2014/main" id="{8F3FA8A7-E9FD-DB01-4EA0-A5733B07989F}"/>
                </a:ext>
              </a:extLst>
            </p:cNvPr>
            <p:cNvSpPr/>
            <p:nvPr userDrawn="1"/>
          </p:nvSpPr>
          <p:spPr>
            <a:xfrm>
              <a:off x="9528222" y="447242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14" name="Rectangle 1313">
              <a:extLst>
                <a:ext uri="{FF2B5EF4-FFF2-40B4-BE49-F238E27FC236}">
                  <a16:creationId xmlns:a16="http://schemas.microsoft.com/office/drawing/2014/main" id="{DF57C4D2-9161-66C5-2820-06072D9EE28D}"/>
                </a:ext>
              </a:extLst>
            </p:cNvPr>
            <p:cNvSpPr/>
            <p:nvPr userDrawn="1"/>
          </p:nvSpPr>
          <p:spPr>
            <a:xfrm>
              <a:off x="9778037" y="447242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15" name="Rectangle 1314">
              <a:extLst>
                <a:ext uri="{FF2B5EF4-FFF2-40B4-BE49-F238E27FC236}">
                  <a16:creationId xmlns:a16="http://schemas.microsoft.com/office/drawing/2014/main" id="{63CC107E-1D9E-FE21-48F2-B821A3DCBE21}"/>
                </a:ext>
              </a:extLst>
            </p:cNvPr>
            <p:cNvSpPr/>
            <p:nvPr userDrawn="1"/>
          </p:nvSpPr>
          <p:spPr>
            <a:xfrm>
              <a:off x="10027852" y="447242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16" name="Rectangle 1315">
              <a:extLst>
                <a:ext uri="{FF2B5EF4-FFF2-40B4-BE49-F238E27FC236}">
                  <a16:creationId xmlns:a16="http://schemas.microsoft.com/office/drawing/2014/main" id="{A185B2D4-0572-1B4D-D15D-CCB9C94BD9B4}"/>
                </a:ext>
              </a:extLst>
            </p:cNvPr>
            <p:cNvSpPr/>
            <p:nvPr userDrawn="1"/>
          </p:nvSpPr>
          <p:spPr>
            <a:xfrm>
              <a:off x="10277667" y="447242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17" name="Rectangle 1316">
              <a:extLst>
                <a:ext uri="{FF2B5EF4-FFF2-40B4-BE49-F238E27FC236}">
                  <a16:creationId xmlns:a16="http://schemas.microsoft.com/office/drawing/2014/main" id="{87DD18FB-DEA4-0D05-512F-236CD47E1D93}"/>
                </a:ext>
              </a:extLst>
            </p:cNvPr>
            <p:cNvSpPr/>
            <p:nvPr userDrawn="1"/>
          </p:nvSpPr>
          <p:spPr>
            <a:xfrm>
              <a:off x="10527482" y="447242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18" name="Rectangle 1317">
              <a:extLst>
                <a:ext uri="{FF2B5EF4-FFF2-40B4-BE49-F238E27FC236}">
                  <a16:creationId xmlns:a16="http://schemas.microsoft.com/office/drawing/2014/main" id="{A90CF6E7-E9C1-6C72-81CC-3F450258FD79}"/>
                </a:ext>
              </a:extLst>
            </p:cNvPr>
            <p:cNvSpPr/>
            <p:nvPr userDrawn="1"/>
          </p:nvSpPr>
          <p:spPr>
            <a:xfrm>
              <a:off x="10777297" y="447242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19" name="Rectangle 1318">
              <a:extLst>
                <a:ext uri="{FF2B5EF4-FFF2-40B4-BE49-F238E27FC236}">
                  <a16:creationId xmlns:a16="http://schemas.microsoft.com/office/drawing/2014/main" id="{EEBAAE04-9BBC-9B35-1C94-382F72CE1A05}"/>
                </a:ext>
              </a:extLst>
            </p:cNvPr>
            <p:cNvSpPr/>
            <p:nvPr userDrawn="1"/>
          </p:nvSpPr>
          <p:spPr>
            <a:xfrm>
              <a:off x="11027112" y="447242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20" name="Rectangle 1319">
              <a:extLst>
                <a:ext uri="{FF2B5EF4-FFF2-40B4-BE49-F238E27FC236}">
                  <a16:creationId xmlns:a16="http://schemas.microsoft.com/office/drawing/2014/main" id="{F0830366-3CF4-E80D-8198-94247C5CFCB9}"/>
                </a:ext>
              </a:extLst>
            </p:cNvPr>
            <p:cNvSpPr/>
            <p:nvPr userDrawn="1"/>
          </p:nvSpPr>
          <p:spPr>
            <a:xfrm>
              <a:off x="11276927" y="4472422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21" name="Rectangle 1320">
              <a:extLst>
                <a:ext uri="{FF2B5EF4-FFF2-40B4-BE49-F238E27FC236}">
                  <a16:creationId xmlns:a16="http://schemas.microsoft.com/office/drawing/2014/main" id="{3EF05319-754C-F891-51F7-FF704D5DDCC0}"/>
                </a:ext>
              </a:extLst>
            </p:cNvPr>
            <p:cNvSpPr/>
            <p:nvPr userDrawn="1"/>
          </p:nvSpPr>
          <p:spPr>
            <a:xfrm>
              <a:off x="8778777" y="465046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22" name="Rectangle 1321">
              <a:extLst>
                <a:ext uri="{FF2B5EF4-FFF2-40B4-BE49-F238E27FC236}">
                  <a16:creationId xmlns:a16="http://schemas.microsoft.com/office/drawing/2014/main" id="{4F484236-28DF-4110-9FCB-FCC0321A2EEC}"/>
                </a:ext>
              </a:extLst>
            </p:cNvPr>
            <p:cNvSpPr/>
            <p:nvPr userDrawn="1"/>
          </p:nvSpPr>
          <p:spPr>
            <a:xfrm>
              <a:off x="9028592" y="465046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23" name="Rectangle 1322">
              <a:extLst>
                <a:ext uri="{FF2B5EF4-FFF2-40B4-BE49-F238E27FC236}">
                  <a16:creationId xmlns:a16="http://schemas.microsoft.com/office/drawing/2014/main" id="{BF91434F-8AF9-D28B-1BD4-2D06CC252B56}"/>
                </a:ext>
              </a:extLst>
            </p:cNvPr>
            <p:cNvSpPr/>
            <p:nvPr userDrawn="1"/>
          </p:nvSpPr>
          <p:spPr>
            <a:xfrm>
              <a:off x="9278407" y="465046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24" name="Rectangle 1323">
              <a:extLst>
                <a:ext uri="{FF2B5EF4-FFF2-40B4-BE49-F238E27FC236}">
                  <a16:creationId xmlns:a16="http://schemas.microsoft.com/office/drawing/2014/main" id="{E3F02B4E-85D2-FB49-EEEB-7BE08FA7FE13}"/>
                </a:ext>
              </a:extLst>
            </p:cNvPr>
            <p:cNvSpPr/>
            <p:nvPr userDrawn="1"/>
          </p:nvSpPr>
          <p:spPr>
            <a:xfrm>
              <a:off x="9528222" y="465046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25" name="Rectangle 1324">
              <a:extLst>
                <a:ext uri="{FF2B5EF4-FFF2-40B4-BE49-F238E27FC236}">
                  <a16:creationId xmlns:a16="http://schemas.microsoft.com/office/drawing/2014/main" id="{A6941F74-A449-E1E2-17A7-3CFABFBF6504}"/>
                </a:ext>
              </a:extLst>
            </p:cNvPr>
            <p:cNvSpPr/>
            <p:nvPr userDrawn="1"/>
          </p:nvSpPr>
          <p:spPr>
            <a:xfrm>
              <a:off x="9778037" y="465046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26" name="Rectangle 1325">
              <a:extLst>
                <a:ext uri="{FF2B5EF4-FFF2-40B4-BE49-F238E27FC236}">
                  <a16:creationId xmlns:a16="http://schemas.microsoft.com/office/drawing/2014/main" id="{FAEF9129-7BF4-3FF8-DAAF-6D2B33C35872}"/>
                </a:ext>
              </a:extLst>
            </p:cNvPr>
            <p:cNvSpPr/>
            <p:nvPr userDrawn="1"/>
          </p:nvSpPr>
          <p:spPr>
            <a:xfrm>
              <a:off x="10027852" y="465046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27" name="Rectangle 1326">
              <a:extLst>
                <a:ext uri="{FF2B5EF4-FFF2-40B4-BE49-F238E27FC236}">
                  <a16:creationId xmlns:a16="http://schemas.microsoft.com/office/drawing/2014/main" id="{C0BDC72E-2C54-A38F-76AF-4A92799BD24F}"/>
                </a:ext>
              </a:extLst>
            </p:cNvPr>
            <p:cNvSpPr/>
            <p:nvPr userDrawn="1"/>
          </p:nvSpPr>
          <p:spPr>
            <a:xfrm>
              <a:off x="10277667" y="465046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28" name="Rectangle 1327">
              <a:extLst>
                <a:ext uri="{FF2B5EF4-FFF2-40B4-BE49-F238E27FC236}">
                  <a16:creationId xmlns:a16="http://schemas.microsoft.com/office/drawing/2014/main" id="{D59D7F7F-BD57-BBA7-D5D9-5CB720F75677}"/>
                </a:ext>
              </a:extLst>
            </p:cNvPr>
            <p:cNvSpPr/>
            <p:nvPr userDrawn="1"/>
          </p:nvSpPr>
          <p:spPr>
            <a:xfrm>
              <a:off x="10527482" y="465046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29" name="Rectangle 1328">
              <a:extLst>
                <a:ext uri="{FF2B5EF4-FFF2-40B4-BE49-F238E27FC236}">
                  <a16:creationId xmlns:a16="http://schemas.microsoft.com/office/drawing/2014/main" id="{AC49FB09-3C61-DC7F-AC07-F431E5FD664E}"/>
                </a:ext>
              </a:extLst>
            </p:cNvPr>
            <p:cNvSpPr/>
            <p:nvPr userDrawn="1"/>
          </p:nvSpPr>
          <p:spPr>
            <a:xfrm>
              <a:off x="10777297" y="465046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30" name="Rectangle 1329">
              <a:extLst>
                <a:ext uri="{FF2B5EF4-FFF2-40B4-BE49-F238E27FC236}">
                  <a16:creationId xmlns:a16="http://schemas.microsoft.com/office/drawing/2014/main" id="{B04CCCA6-76F6-B495-3F21-C3E20C603599}"/>
                </a:ext>
              </a:extLst>
            </p:cNvPr>
            <p:cNvSpPr/>
            <p:nvPr userDrawn="1"/>
          </p:nvSpPr>
          <p:spPr>
            <a:xfrm>
              <a:off x="11027112" y="465046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31" name="Rectangle 1330">
              <a:extLst>
                <a:ext uri="{FF2B5EF4-FFF2-40B4-BE49-F238E27FC236}">
                  <a16:creationId xmlns:a16="http://schemas.microsoft.com/office/drawing/2014/main" id="{945D0FD1-FE21-977F-D4F3-3497103BF69C}"/>
                </a:ext>
              </a:extLst>
            </p:cNvPr>
            <p:cNvSpPr/>
            <p:nvPr userDrawn="1"/>
          </p:nvSpPr>
          <p:spPr>
            <a:xfrm>
              <a:off x="11276927" y="4650460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32" name="Rectangle 1331">
              <a:extLst>
                <a:ext uri="{FF2B5EF4-FFF2-40B4-BE49-F238E27FC236}">
                  <a16:creationId xmlns:a16="http://schemas.microsoft.com/office/drawing/2014/main" id="{25660385-95EF-4A3B-EBE5-73552DCFC23E}"/>
                </a:ext>
              </a:extLst>
            </p:cNvPr>
            <p:cNvSpPr/>
            <p:nvPr userDrawn="1"/>
          </p:nvSpPr>
          <p:spPr>
            <a:xfrm>
              <a:off x="8778777" y="482849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33" name="Rectangle 1332">
              <a:extLst>
                <a:ext uri="{FF2B5EF4-FFF2-40B4-BE49-F238E27FC236}">
                  <a16:creationId xmlns:a16="http://schemas.microsoft.com/office/drawing/2014/main" id="{43E6343D-C2D1-5C7B-2A3F-2D7DCE4DD724}"/>
                </a:ext>
              </a:extLst>
            </p:cNvPr>
            <p:cNvSpPr/>
            <p:nvPr userDrawn="1"/>
          </p:nvSpPr>
          <p:spPr>
            <a:xfrm>
              <a:off x="9028592" y="482849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34" name="Rectangle 1333">
              <a:extLst>
                <a:ext uri="{FF2B5EF4-FFF2-40B4-BE49-F238E27FC236}">
                  <a16:creationId xmlns:a16="http://schemas.microsoft.com/office/drawing/2014/main" id="{CBB0DA97-A1EC-B883-FDF3-5DA99F62ED43}"/>
                </a:ext>
              </a:extLst>
            </p:cNvPr>
            <p:cNvSpPr/>
            <p:nvPr userDrawn="1"/>
          </p:nvSpPr>
          <p:spPr>
            <a:xfrm>
              <a:off x="9278407" y="482849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35" name="Rectangle 1334">
              <a:extLst>
                <a:ext uri="{FF2B5EF4-FFF2-40B4-BE49-F238E27FC236}">
                  <a16:creationId xmlns:a16="http://schemas.microsoft.com/office/drawing/2014/main" id="{D5C281CD-FC34-9BCB-8F0D-E044DB163673}"/>
                </a:ext>
              </a:extLst>
            </p:cNvPr>
            <p:cNvSpPr/>
            <p:nvPr userDrawn="1"/>
          </p:nvSpPr>
          <p:spPr>
            <a:xfrm>
              <a:off x="9528222" y="482849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36" name="Rectangle 1335">
              <a:extLst>
                <a:ext uri="{FF2B5EF4-FFF2-40B4-BE49-F238E27FC236}">
                  <a16:creationId xmlns:a16="http://schemas.microsoft.com/office/drawing/2014/main" id="{837969C1-2C18-A6F8-7628-34A116B18878}"/>
                </a:ext>
              </a:extLst>
            </p:cNvPr>
            <p:cNvSpPr/>
            <p:nvPr userDrawn="1"/>
          </p:nvSpPr>
          <p:spPr>
            <a:xfrm>
              <a:off x="9778037" y="482849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37" name="Rectangle 1336">
              <a:extLst>
                <a:ext uri="{FF2B5EF4-FFF2-40B4-BE49-F238E27FC236}">
                  <a16:creationId xmlns:a16="http://schemas.microsoft.com/office/drawing/2014/main" id="{4A6D0BD6-4ADD-1A07-52EE-396716F08121}"/>
                </a:ext>
              </a:extLst>
            </p:cNvPr>
            <p:cNvSpPr/>
            <p:nvPr userDrawn="1"/>
          </p:nvSpPr>
          <p:spPr>
            <a:xfrm>
              <a:off x="10027852" y="482849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38" name="Rectangle 1337">
              <a:extLst>
                <a:ext uri="{FF2B5EF4-FFF2-40B4-BE49-F238E27FC236}">
                  <a16:creationId xmlns:a16="http://schemas.microsoft.com/office/drawing/2014/main" id="{1087BA95-2BAC-7D35-2D21-4021EA5AEC1E}"/>
                </a:ext>
              </a:extLst>
            </p:cNvPr>
            <p:cNvSpPr/>
            <p:nvPr userDrawn="1"/>
          </p:nvSpPr>
          <p:spPr>
            <a:xfrm>
              <a:off x="10277667" y="482849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39" name="Rectangle 1338">
              <a:extLst>
                <a:ext uri="{FF2B5EF4-FFF2-40B4-BE49-F238E27FC236}">
                  <a16:creationId xmlns:a16="http://schemas.microsoft.com/office/drawing/2014/main" id="{470DCF52-5843-DA13-B2A1-80D8F076F245}"/>
                </a:ext>
              </a:extLst>
            </p:cNvPr>
            <p:cNvSpPr/>
            <p:nvPr userDrawn="1"/>
          </p:nvSpPr>
          <p:spPr>
            <a:xfrm>
              <a:off x="10527482" y="482849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40" name="Rectangle 1339">
              <a:extLst>
                <a:ext uri="{FF2B5EF4-FFF2-40B4-BE49-F238E27FC236}">
                  <a16:creationId xmlns:a16="http://schemas.microsoft.com/office/drawing/2014/main" id="{4EDBFB27-768B-01EA-5F27-D6BCE49B0BBD}"/>
                </a:ext>
              </a:extLst>
            </p:cNvPr>
            <p:cNvSpPr/>
            <p:nvPr userDrawn="1"/>
          </p:nvSpPr>
          <p:spPr>
            <a:xfrm>
              <a:off x="10777297" y="482849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41" name="Rectangle 1340">
              <a:extLst>
                <a:ext uri="{FF2B5EF4-FFF2-40B4-BE49-F238E27FC236}">
                  <a16:creationId xmlns:a16="http://schemas.microsoft.com/office/drawing/2014/main" id="{406D6270-DAAA-1382-BAC4-163F84760CD1}"/>
                </a:ext>
              </a:extLst>
            </p:cNvPr>
            <p:cNvSpPr/>
            <p:nvPr userDrawn="1"/>
          </p:nvSpPr>
          <p:spPr>
            <a:xfrm>
              <a:off x="11027112" y="482849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42" name="Rectangle 1341">
              <a:extLst>
                <a:ext uri="{FF2B5EF4-FFF2-40B4-BE49-F238E27FC236}">
                  <a16:creationId xmlns:a16="http://schemas.microsoft.com/office/drawing/2014/main" id="{DE33FB6F-EC58-FD42-1EBF-64007B7EB6F6}"/>
                </a:ext>
              </a:extLst>
            </p:cNvPr>
            <p:cNvSpPr/>
            <p:nvPr userDrawn="1"/>
          </p:nvSpPr>
          <p:spPr>
            <a:xfrm>
              <a:off x="11276927" y="4828498"/>
              <a:ext cx="72000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07" name="ZoneTexte 806">
            <a:extLst>
              <a:ext uri="{FF2B5EF4-FFF2-40B4-BE49-F238E27FC236}">
                <a16:creationId xmlns:a16="http://schemas.microsoft.com/office/drawing/2014/main" id="{B43B7B82-6AEA-AC1B-B978-0C1CCFFD5D09}"/>
              </a:ext>
            </a:extLst>
          </p:cNvPr>
          <p:cNvSpPr txBox="1"/>
          <p:nvPr/>
        </p:nvSpPr>
        <p:spPr>
          <a:xfrm>
            <a:off x="1221510" y="1547177"/>
            <a:ext cx="853917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800" dirty="0">
                <a:solidFill>
                  <a:schemeClr val="bg1"/>
                </a:solidFill>
                <a:latin typeface="Arial Black" panose="020B0A04020102020204" pitchFamily="34" charset="0"/>
              </a:rPr>
              <a:t>Facture électronique</a:t>
            </a:r>
            <a:endParaRPr lang="fr-FR" sz="2800" dirty="0">
              <a:latin typeface="Arial"/>
              <a:cs typeface="Arial"/>
            </a:endParaRPr>
          </a:p>
          <a:p>
            <a:endParaRPr lang="fr-FR" sz="2800" dirty="0">
              <a:solidFill>
                <a:schemeClr val="bg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8752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CD1CEA86-971F-AC8F-02DA-13B4D771CEC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813282" y="1318831"/>
            <a:ext cx="7796837" cy="4220338"/>
          </a:xfrm>
        </p:spPr>
        <p:txBody>
          <a:bodyPr/>
          <a:lstStyle/>
          <a:p>
            <a:pPr marL="0" indent="0">
              <a:buNone/>
            </a:pPr>
            <a:endParaRPr lang="fr-FR" dirty="0">
              <a:latin typeface="Arial"/>
              <a:cs typeface="Arial"/>
            </a:endParaRPr>
          </a:p>
          <a:p>
            <a:endParaRPr lang="fr-FR" sz="2800" dirty="0"/>
          </a:p>
          <a:p>
            <a:pPr marL="0" indent="0">
              <a:buNone/>
            </a:pPr>
            <a:r>
              <a:rPr lang="fr-FR" sz="2800" b="1" dirty="0">
                <a:latin typeface="Arial"/>
                <a:cs typeface="Arial"/>
              </a:rPr>
              <a:t>Krystel YWAN</a:t>
            </a:r>
            <a:endParaRPr lang="fr-FR" sz="2800" b="1" dirty="0"/>
          </a:p>
          <a:p>
            <a:pPr marL="0" indent="0">
              <a:buNone/>
            </a:pPr>
            <a:r>
              <a:rPr lang="fr-FR" sz="2800" dirty="0">
                <a:latin typeface="Arial"/>
                <a:cs typeface="Arial"/>
              </a:rPr>
              <a:t>Directrice transformation digitale</a:t>
            </a:r>
            <a:endParaRPr lang="fr-FR" sz="2800" dirty="0"/>
          </a:p>
          <a:p>
            <a:endParaRPr lang="fr-FR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B490B72-5946-2318-2FAA-4168C954ECD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261229" y="3989713"/>
            <a:ext cx="3594674" cy="359684"/>
          </a:xfrm>
        </p:spPr>
        <p:txBody>
          <a:bodyPr/>
          <a:lstStyle/>
          <a:p>
            <a:r>
              <a:rPr lang="fr-FR" dirty="0"/>
              <a:t> 45 minutes </a:t>
            </a:r>
          </a:p>
        </p:txBody>
      </p:sp>
      <p:pic>
        <p:nvPicPr>
          <p:cNvPr id="1026" name="Picture 2" descr="l'horloge free interface icon">
            <a:extLst>
              <a:ext uri="{FF2B5EF4-FFF2-40B4-BE49-F238E27FC236}">
                <a16:creationId xmlns:a16="http://schemas.microsoft.com/office/drawing/2014/main" id="{F5D16392-7817-C131-3F19-3B739B0137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1677" y="4010257"/>
            <a:ext cx="339140" cy="339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06C5B28-1DF6-3430-D125-92FC090C71A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28654" t="7076" r="27550" b="24419"/>
          <a:stretch/>
        </p:blipFill>
        <p:spPr>
          <a:xfrm>
            <a:off x="8701516" y="2076256"/>
            <a:ext cx="1108232" cy="1156032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149445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70A654D7-5790-3A77-63D6-2D9995A92AE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fr-FR"/>
              <a:t>Programme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207720-59B4-EB0E-59F5-23A9583DB75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35578" y="2560837"/>
            <a:ext cx="5556422" cy="959287"/>
          </a:xfrm>
        </p:spPr>
        <p:txBody>
          <a:bodyPr/>
          <a:lstStyle/>
          <a:p>
            <a:r>
              <a:rPr lang="fr-FR" sz="1400" dirty="0"/>
              <a:t>Les objectifs de la réforme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8413082-95FA-AA64-D68C-73A6876C72E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635578" y="2950400"/>
            <a:ext cx="5556423" cy="959287"/>
          </a:xfrm>
        </p:spPr>
        <p:txBody>
          <a:bodyPr/>
          <a:lstStyle/>
          <a:p>
            <a:r>
              <a:rPr lang="fr-FR" sz="1400" dirty="0"/>
              <a:t>Le calendrier des obligations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4A3D395-3296-3BA0-9AC3-571FFE9EA67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635578" y="3339963"/>
            <a:ext cx="5556423" cy="959287"/>
          </a:xfrm>
        </p:spPr>
        <p:txBody>
          <a:bodyPr/>
          <a:lstStyle/>
          <a:p>
            <a:r>
              <a:rPr lang="fr-FR" sz="1400" dirty="0"/>
              <a:t>La facture électronique kezako ?</a:t>
            </a:r>
          </a:p>
          <a:p>
            <a:endParaRPr lang="fr-FR" sz="1600" dirty="0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AC39ED38-71E9-252B-4F38-0B5E6CEF3DE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35579" y="3729526"/>
            <a:ext cx="5556422" cy="959287"/>
          </a:xfrm>
        </p:spPr>
        <p:txBody>
          <a:bodyPr/>
          <a:lstStyle/>
          <a:p>
            <a:r>
              <a:rPr lang="fr-FR" sz="1400" dirty="0"/>
              <a:t>Quelles sont les conséquences pour mon activité ?</a:t>
            </a:r>
          </a:p>
        </p:txBody>
      </p:sp>
      <p:sp>
        <p:nvSpPr>
          <p:cNvPr id="11" name="Espace réservé du pied de page 10">
            <a:extLst>
              <a:ext uri="{FF2B5EF4-FFF2-40B4-BE49-F238E27FC236}">
                <a16:creationId xmlns:a16="http://schemas.microsoft.com/office/drawing/2014/main" id="{24AB8523-7439-6F79-4D92-0609597693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12" name="Espace réservé du numéro de diapositive 11">
            <a:extLst>
              <a:ext uri="{FF2B5EF4-FFF2-40B4-BE49-F238E27FC236}">
                <a16:creationId xmlns:a16="http://schemas.microsoft.com/office/drawing/2014/main" id="{375C7272-42D5-8D37-DAA6-FFD43412FC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84E8B9-3CF3-4303-87B2-C3D3836CD5C5}" type="slidenum">
              <a:rPr lang="fr-FR" smtClean="0"/>
              <a:pPr/>
              <a:t>3</a:t>
            </a:fld>
            <a:endParaRPr lang="fr-FR"/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6973772C-2313-3536-8818-AAA403931D8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635578" y="4112836"/>
            <a:ext cx="5556423" cy="959287"/>
          </a:xfrm>
        </p:spPr>
        <p:txBody>
          <a:bodyPr/>
          <a:lstStyle/>
          <a:p>
            <a:r>
              <a:rPr lang="fr-FR" sz="1400"/>
              <a:t>Cas d’usage</a:t>
            </a:r>
          </a:p>
          <a:p>
            <a:endParaRPr lang="fr-FR" sz="1400"/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2DF57D2B-F897-DC2C-E3CE-47FC03BB3A2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635579" y="4502399"/>
            <a:ext cx="5556422" cy="959287"/>
          </a:xfrm>
        </p:spPr>
        <p:txBody>
          <a:bodyPr/>
          <a:lstStyle/>
          <a:p>
            <a:r>
              <a:rPr lang="fr-FR" sz="1400" dirty="0"/>
              <a:t>Accompagnement à la mise en conformité</a:t>
            </a:r>
          </a:p>
          <a:p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74255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F519612B-C7BC-16DC-B984-5EFA9378BFE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978" y="891907"/>
            <a:ext cx="5408468" cy="2537093"/>
          </a:xfrm>
        </p:spPr>
        <p:txBody>
          <a:bodyPr anchor="b">
            <a:normAutofit/>
          </a:bodyPr>
          <a:lstStyle/>
          <a:p>
            <a:r>
              <a:rPr lang="fr-FR" dirty="0"/>
              <a:t>Les objectifs de la réforme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77FF752-17B0-F909-DCE3-CEB7E559C04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68977" y="3548429"/>
            <a:ext cx="5408467" cy="2066925"/>
          </a:xfrm>
        </p:spPr>
        <p:txBody>
          <a:bodyPr anchor="t">
            <a:norm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614564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E6509AC-195B-3ABD-6848-37EB76532E8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465408" y="544781"/>
            <a:ext cx="7465992" cy="1503090"/>
          </a:xfrm>
        </p:spPr>
        <p:txBody>
          <a:bodyPr/>
          <a:lstStyle/>
          <a:p>
            <a:r>
              <a:rPr lang="fr-FR" dirty="0"/>
              <a:t>Nouvelle réforme Objectifs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41BF407-5655-DF33-86F8-D4FFF84EE6B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465405" y="1952442"/>
            <a:ext cx="9039827" cy="676597"/>
          </a:xfrm>
        </p:spPr>
        <p:txBody>
          <a:bodyPr/>
          <a:lstStyle/>
          <a:p>
            <a:pPr algn="l">
              <a:buFont typeface="+mj-lt"/>
              <a:buAutoNum type="arabicPeriod"/>
            </a:pPr>
            <a:r>
              <a:rPr lang="fr-FR" dirty="0">
                <a:solidFill>
                  <a:srgbClr val="3A3A3A"/>
                </a:solidFill>
                <a:latin typeface="Marianne"/>
              </a:rPr>
              <a:t> L</a:t>
            </a:r>
            <a:r>
              <a:rPr lang="fr-FR" b="0" i="0" dirty="0">
                <a:solidFill>
                  <a:srgbClr val="3A3A3A"/>
                </a:solidFill>
                <a:effectLst/>
                <a:latin typeface="Marianne"/>
              </a:rPr>
              <a:t>utter plus efficacement contre la fraude à la TVA ;</a:t>
            </a:r>
          </a:p>
          <a:p>
            <a:pPr algn="l">
              <a:buFont typeface="+mj-lt"/>
              <a:buAutoNum type="arabicPeriod"/>
            </a:pPr>
            <a:endParaRPr lang="fr-FR" b="0" i="0" dirty="0">
              <a:solidFill>
                <a:srgbClr val="3A3A3A"/>
              </a:solidFill>
              <a:effectLst/>
              <a:latin typeface="Marianne"/>
            </a:endParaRPr>
          </a:p>
          <a:p>
            <a:pPr algn="l">
              <a:buFont typeface="+mj-lt"/>
              <a:buAutoNum type="arabicPeriod"/>
            </a:pPr>
            <a:endParaRPr lang="fr-FR" b="0" i="0" dirty="0">
              <a:solidFill>
                <a:srgbClr val="3A3A3A"/>
              </a:solidFill>
              <a:effectLst/>
              <a:latin typeface="Marianne"/>
            </a:endParaRPr>
          </a:p>
        </p:txBody>
      </p:sp>
      <p:sp>
        <p:nvSpPr>
          <p:cNvPr id="2" name="Espace réservé du texte 6">
            <a:extLst>
              <a:ext uri="{FF2B5EF4-FFF2-40B4-BE49-F238E27FC236}">
                <a16:creationId xmlns:a16="http://schemas.microsoft.com/office/drawing/2014/main" id="{FC2CB6EF-B0BE-28C0-7866-9231B7D0DA21}"/>
              </a:ext>
            </a:extLst>
          </p:cNvPr>
          <p:cNvSpPr txBox="1">
            <a:spLocks/>
          </p:cNvSpPr>
          <p:nvPr/>
        </p:nvSpPr>
        <p:spPr>
          <a:xfrm>
            <a:off x="2465405" y="2700351"/>
            <a:ext cx="9039827" cy="110927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accent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>
                <a:solidFill>
                  <a:srgbClr val="3A3A3A"/>
                </a:solidFill>
                <a:latin typeface="Marianne"/>
              </a:rPr>
              <a:t>2. Améliorer la compétitivité des entreprises grâce à la dématérialisation. Celle-ci permet une diminution des délais de paiement et donc une baisse de la charge administrative ;</a:t>
            </a:r>
          </a:p>
          <a:p>
            <a:pPr>
              <a:buFont typeface="+mj-lt"/>
              <a:buAutoNum type="arabicPeriod"/>
            </a:pPr>
            <a:endParaRPr lang="fr-FR" dirty="0">
              <a:solidFill>
                <a:srgbClr val="3A3A3A"/>
              </a:solidFill>
              <a:latin typeface="Marianne"/>
            </a:endParaRPr>
          </a:p>
          <a:p>
            <a:endParaRPr lang="fr-FR" dirty="0">
              <a:solidFill>
                <a:srgbClr val="3A3A3A"/>
              </a:solidFill>
              <a:latin typeface="Marianne"/>
            </a:endParaRPr>
          </a:p>
        </p:txBody>
      </p:sp>
      <p:sp>
        <p:nvSpPr>
          <p:cNvPr id="3" name="Espace réservé du texte 6">
            <a:extLst>
              <a:ext uri="{FF2B5EF4-FFF2-40B4-BE49-F238E27FC236}">
                <a16:creationId xmlns:a16="http://schemas.microsoft.com/office/drawing/2014/main" id="{40A4E969-1B69-2F0F-26D2-D1C5B779602B}"/>
              </a:ext>
            </a:extLst>
          </p:cNvPr>
          <p:cNvSpPr txBox="1">
            <a:spLocks/>
          </p:cNvSpPr>
          <p:nvPr/>
        </p:nvSpPr>
        <p:spPr>
          <a:xfrm>
            <a:off x="2465405" y="3754922"/>
            <a:ext cx="9039827" cy="104273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accent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dirty="0">
              <a:solidFill>
                <a:srgbClr val="3A3A3A"/>
              </a:solidFill>
              <a:latin typeface="Marianne"/>
            </a:endParaRPr>
          </a:p>
          <a:p>
            <a:r>
              <a:rPr lang="fr-FR" dirty="0">
                <a:solidFill>
                  <a:srgbClr val="3A3A3A"/>
                </a:solidFill>
                <a:latin typeface="Marianne"/>
              </a:rPr>
              <a:t>3. Simplifier, à terme, les obligations déclaratives de TVA grâce au pré-remplissage des déclarations ;</a:t>
            </a:r>
          </a:p>
          <a:p>
            <a:pPr>
              <a:buFont typeface="+mj-lt"/>
              <a:buAutoNum type="arabicPeriod"/>
            </a:pPr>
            <a:endParaRPr lang="fr-FR" dirty="0">
              <a:solidFill>
                <a:srgbClr val="3A3A3A"/>
              </a:solidFill>
              <a:latin typeface="Marianne"/>
            </a:endParaRPr>
          </a:p>
          <a:p>
            <a:pPr>
              <a:buFont typeface="+mj-lt"/>
              <a:buAutoNum type="arabicPeriod"/>
            </a:pPr>
            <a:endParaRPr lang="fr-FR" dirty="0">
              <a:solidFill>
                <a:srgbClr val="3A3A3A"/>
              </a:solidFill>
              <a:latin typeface="Marianne"/>
            </a:endParaRPr>
          </a:p>
        </p:txBody>
      </p:sp>
      <p:sp>
        <p:nvSpPr>
          <p:cNvPr id="5" name="Espace réservé du texte 6">
            <a:extLst>
              <a:ext uri="{FF2B5EF4-FFF2-40B4-BE49-F238E27FC236}">
                <a16:creationId xmlns:a16="http://schemas.microsoft.com/office/drawing/2014/main" id="{E0C47D39-D5AA-00C1-00E8-518B1B878D22}"/>
              </a:ext>
            </a:extLst>
          </p:cNvPr>
          <p:cNvSpPr txBox="1">
            <a:spLocks/>
          </p:cNvSpPr>
          <p:nvPr/>
        </p:nvSpPr>
        <p:spPr>
          <a:xfrm>
            <a:off x="2465407" y="4660232"/>
            <a:ext cx="9039827" cy="17499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accent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dirty="0">
              <a:solidFill>
                <a:srgbClr val="3A3A3A"/>
              </a:solidFill>
              <a:latin typeface="Marianne"/>
            </a:endParaRPr>
          </a:p>
        </p:txBody>
      </p:sp>
      <p:sp>
        <p:nvSpPr>
          <p:cNvPr id="6" name="Espace réservé du texte 6">
            <a:extLst>
              <a:ext uri="{FF2B5EF4-FFF2-40B4-BE49-F238E27FC236}">
                <a16:creationId xmlns:a16="http://schemas.microsoft.com/office/drawing/2014/main" id="{6900631D-D00F-05CB-CD69-4306F8E05973}"/>
              </a:ext>
            </a:extLst>
          </p:cNvPr>
          <p:cNvSpPr txBox="1">
            <a:spLocks/>
          </p:cNvSpPr>
          <p:nvPr/>
        </p:nvSpPr>
        <p:spPr>
          <a:xfrm>
            <a:off x="2730101" y="4105596"/>
            <a:ext cx="9039827" cy="110927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accent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dirty="0">
              <a:solidFill>
                <a:srgbClr val="3A3A3A"/>
              </a:solidFill>
              <a:latin typeface="Marianne"/>
            </a:endParaRPr>
          </a:p>
        </p:txBody>
      </p:sp>
      <p:sp>
        <p:nvSpPr>
          <p:cNvPr id="8" name="Espace réservé du texte 6">
            <a:extLst>
              <a:ext uri="{FF2B5EF4-FFF2-40B4-BE49-F238E27FC236}">
                <a16:creationId xmlns:a16="http://schemas.microsoft.com/office/drawing/2014/main" id="{FA2C52CD-A5BE-F494-2E11-C2F829C514CC}"/>
              </a:ext>
            </a:extLst>
          </p:cNvPr>
          <p:cNvSpPr txBox="1">
            <a:spLocks/>
          </p:cNvSpPr>
          <p:nvPr/>
        </p:nvSpPr>
        <p:spPr>
          <a:xfrm>
            <a:off x="2465405" y="5331133"/>
            <a:ext cx="9039827" cy="110927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accent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>
                <a:solidFill>
                  <a:srgbClr val="3A3A3A"/>
                </a:solidFill>
                <a:latin typeface="Marianne"/>
              </a:rPr>
              <a:t>4. Améliorer la connaissance de l'activité des entreprises en temps réel.</a:t>
            </a:r>
          </a:p>
        </p:txBody>
      </p:sp>
      <p:sp>
        <p:nvSpPr>
          <p:cNvPr id="9" name="Espace réservé du texte 6">
            <a:extLst>
              <a:ext uri="{FF2B5EF4-FFF2-40B4-BE49-F238E27FC236}">
                <a16:creationId xmlns:a16="http://schemas.microsoft.com/office/drawing/2014/main" id="{75148BCF-46ED-B5D0-C307-E7260304AF48}"/>
              </a:ext>
            </a:extLst>
          </p:cNvPr>
          <p:cNvSpPr txBox="1">
            <a:spLocks/>
          </p:cNvSpPr>
          <p:nvPr/>
        </p:nvSpPr>
        <p:spPr>
          <a:xfrm>
            <a:off x="3349858" y="2666812"/>
            <a:ext cx="6376737" cy="67659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accent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4000" b="1" dirty="0">
                <a:latin typeface="Marianne"/>
              </a:rPr>
              <a:t>A votre avis : A Combien est estimée la fraude à la TVA tous les ans ?</a:t>
            </a:r>
          </a:p>
        </p:txBody>
      </p:sp>
      <p:sp>
        <p:nvSpPr>
          <p:cNvPr id="10" name="Espace réservé du texte 6">
            <a:extLst>
              <a:ext uri="{FF2B5EF4-FFF2-40B4-BE49-F238E27FC236}">
                <a16:creationId xmlns:a16="http://schemas.microsoft.com/office/drawing/2014/main" id="{F141351A-F8B7-018F-A1C1-766F64CC70EB}"/>
              </a:ext>
            </a:extLst>
          </p:cNvPr>
          <p:cNvSpPr txBox="1">
            <a:spLocks/>
          </p:cNvSpPr>
          <p:nvPr/>
        </p:nvSpPr>
        <p:spPr>
          <a:xfrm>
            <a:off x="3554663" y="3788460"/>
            <a:ext cx="6376737" cy="67659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accent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4000" b="1" dirty="0">
                <a:latin typeface="Marianne"/>
              </a:rPr>
              <a:t>A votre avis : Quel est le coût moyen du traitement d’une facture entrante ?</a:t>
            </a:r>
          </a:p>
        </p:txBody>
      </p:sp>
      <p:sp>
        <p:nvSpPr>
          <p:cNvPr id="11" name="Espace réservé du texte 6">
            <a:extLst>
              <a:ext uri="{FF2B5EF4-FFF2-40B4-BE49-F238E27FC236}">
                <a16:creationId xmlns:a16="http://schemas.microsoft.com/office/drawing/2014/main" id="{AC0E2F0D-AA92-4B11-9F77-289A6B7E7721}"/>
              </a:ext>
            </a:extLst>
          </p:cNvPr>
          <p:cNvSpPr txBox="1">
            <a:spLocks/>
          </p:cNvSpPr>
          <p:nvPr/>
        </p:nvSpPr>
        <p:spPr>
          <a:xfrm>
            <a:off x="3707063" y="5352296"/>
            <a:ext cx="6376737" cy="67659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accent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4000" b="1" dirty="0">
                <a:latin typeface="Marianne"/>
              </a:rPr>
              <a:t>Et sortante ? </a:t>
            </a:r>
          </a:p>
        </p:txBody>
      </p:sp>
      <p:pic>
        <p:nvPicPr>
          <p:cNvPr id="15" name="Image 14" descr="Une image contenant texte, capture d’écran, Police, logo&#10;&#10;Description générée automatiquement">
            <a:extLst>
              <a:ext uri="{FF2B5EF4-FFF2-40B4-BE49-F238E27FC236}">
                <a16:creationId xmlns:a16="http://schemas.microsoft.com/office/drawing/2014/main" id="{12D63AB1-68B5-B65E-E36C-DEB87B0524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18"/>
          <a:stretch/>
        </p:blipFill>
        <p:spPr>
          <a:xfrm>
            <a:off x="2523773" y="3788460"/>
            <a:ext cx="8320689" cy="2735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210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2" grpId="0"/>
      <p:bldP spid="3" grpId="0"/>
      <p:bldP spid="8" grpId="0"/>
      <p:bldP spid="9" grpId="0" build="p"/>
      <p:bldP spid="9" grpId="1" build="allAtOnce"/>
      <p:bldP spid="10" grpId="0" build="p"/>
      <p:bldP spid="10" grpId="1" build="allAtOnce"/>
      <p:bldP spid="11" grpId="0" build="p"/>
      <p:bldP spid="11" grpI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D07BA902-B004-F435-0BF1-32B79E33B4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/>
              <a:t>Le Calendrier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536452-C1B7-13CF-76AD-DF401BC508D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8798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19D530FC-0A21-301E-B6FE-D6846E9046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1911" y="711176"/>
            <a:ext cx="5968498" cy="455347"/>
          </a:xfrm>
        </p:spPr>
        <p:txBody>
          <a:bodyPr>
            <a:noAutofit/>
          </a:bodyPr>
          <a:lstStyle/>
          <a:p>
            <a:r>
              <a:rPr lang="fr-FR" sz="2800"/>
              <a:t>CALENDRIER DES OBLIGATIONS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F98A0F-DE45-DF78-AF03-AF97D0B619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0AA9D7-28F6-4E4E-02D2-6D456E75D6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84E8B9-3CF3-4303-87B2-C3D3836CD5C5}" type="slidenum">
              <a:rPr lang="fr-FR" smtClean="0"/>
              <a:pPr/>
              <a:t>7</a:t>
            </a:fld>
            <a:endParaRPr lang="fr-FR"/>
          </a:p>
        </p:txBody>
      </p:sp>
      <p:pic>
        <p:nvPicPr>
          <p:cNvPr id="7" name="Image 6" descr="Une image contenant texte&#10;&#10;Description générée automatiquement">
            <a:extLst>
              <a:ext uri="{FF2B5EF4-FFF2-40B4-BE49-F238E27FC236}">
                <a16:creationId xmlns:a16="http://schemas.microsoft.com/office/drawing/2014/main" id="{9B699D56-1396-6D08-763F-EB399C88B96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15"/>
          <a:stretch/>
        </p:blipFill>
        <p:spPr>
          <a:xfrm>
            <a:off x="422622" y="1565086"/>
            <a:ext cx="11346755" cy="2288275"/>
          </a:xfrm>
          <a:prstGeom prst="rect">
            <a:avLst/>
          </a:prstGeom>
        </p:spPr>
      </p:pic>
      <p:graphicFrame>
        <p:nvGraphicFramePr>
          <p:cNvPr id="2" name="Tableau 35">
            <a:extLst>
              <a:ext uri="{FF2B5EF4-FFF2-40B4-BE49-F238E27FC236}">
                <a16:creationId xmlns:a16="http://schemas.microsoft.com/office/drawing/2014/main" id="{DE2771E3-AD53-A280-A217-6B8F1E82DA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892764"/>
              </p:ext>
            </p:extLst>
          </p:nvPr>
        </p:nvGraphicFramePr>
        <p:xfrm>
          <a:off x="578735" y="4154345"/>
          <a:ext cx="11190642" cy="1654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8118">
                  <a:extLst>
                    <a:ext uri="{9D8B030D-6E8A-4147-A177-3AD203B41FA5}">
                      <a16:colId xmlns:a16="http://schemas.microsoft.com/office/drawing/2014/main" val="2880654398"/>
                    </a:ext>
                  </a:extLst>
                </a:gridCol>
                <a:gridCol w="3730699">
                  <a:extLst>
                    <a:ext uri="{9D8B030D-6E8A-4147-A177-3AD203B41FA5}">
                      <a16:colId xmlns:a16="http://schemas.microsoft.com/office/drawing/2014/main" val="3964615848"/>
                    </a:ext>
                  </a:extLst>
                </a:gridCol>
                <a:gridCol w="1935300">
                  <a:extLst>
                    <a:ext uri="{9D8B030D-6E8A-4147-A177-3AD203B41FA5}">
                      <a16:colId xmlns:a16="http://schemas.microsoft.com/office/drawing/2014/main" val="2232760018"/>
                    </a:ext>
                  </a:extLst>
                </a:gridCol>
                <a:gridCol w="1956525">
                  <a:extLst>
                    <a:ext uri="{9D8B030D-6E8A-4147-A177-3AD203B41FA5}">
                      <a16:colId xmlns:a16="http://schemas.microsoft.com/office/drawing/2014/main" val="88433128"/>
                    </a:ext>
                  </a:extLst>
                </a:gridCol>
              </a:tblGrid>
              <a:tr h="726548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 Black" panose="020B0A04020102020204" pitchFamily="34" charset="0"/>
                        </a:rPr>
                        <a:t>Grandes entreprises (GE)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 Black" panose="020B0A04020102020204" pitchFamily="34" charset="0"/>
                        </a:rPr>
                        <a:t>ETI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 Black" panose="020B0A04020102020204" pitchFamily="34" charset="0"/>
                        </a:rPr>
                        <a:t>PME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 Black" panose="020B0A04020102020204" pitchFamily="34" charset="0"/>
                        </a:rPr>
                        <a:t>Microentreprises (MIC)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504924825"/>
                  </a:ext>
                </a:extLst>
              </a:tr>
              <a:tr h="92788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525457"/>
                          </a:solidFill>
                          <a:effectLst/>
                          <a:latin typeface="Arial Black" panose="020B0A04020102020204" pitchFamily="34" charset="0"/>
                        </a:rPr>
                        <a:t>287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525457"/>
                          </a:solidFill>
                          <a:effectLst/>
                          <a:latin typeface="Arial Black" panose="020B0A04020102020204" pitchFamily="34" charset="0"/>
                        </a:rPr>
                        <a:t>5 753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525457"/>
                          </a:solidFill>
                          <a:effectLst/>
                          <a:latin typeface="Arial Black" panose="020B0A04020102020204" pitchFamily="34" charset="0"/>
                        </a:rPr>
                        <a:t>139 941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525457"/>
                          </a:solidFill>
                          <a:effectLst/>
                          <a:latin typeface="Arial Black" panose="020B0A04020102020204" pitchFamily="34" charset="0"/>
                        </a:rPr>
                        <a:t>3 674 141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8374547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00183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88CC6A93-F06B-D2CB-1EE6-F2A4D0A5C98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/>
              <a:t>La facture électronique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4B56111-C519-C498-E0D5-9233369DC98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r-FR" dirty="0"/>
              <a:t>Kezako ?</a:t>
            </a:r>
          </a:p>
        </p:txBody>
      </p:sp>
    </p:spTree>
    <p:extLst>
      <p:ext uri="{BB962C8B-B14F-4D97-AF65-F5344CB8AC3E}">
        <p14:creationId xmlns:p14="http://schemas.microsoft.com/office/powerpoint/2010/main" val="2384732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9AEA41-EEC5-3A05-D27A-C28EDEA08C2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fr-FR" dirty="0"/>
              <a:t>E-</a:t>
            </a:r>
            <a:r>
              <a:rPr lang="fr-FR" dirty="0" err="1"/>
              <a:t>invoicing</a:t>
            </a:r>
            <a:r>
              <a:rPr lang="fr-FR" dirty="0"/>
              <a:t> / E-</a:t>
            </a:r>
            <a:r>
              <a:rPr lang="fr-FR" dirty="0" err="1"/>
              <a:t>reporting</a:t>
            </a:r>
            <a:endParaRPr lang="fr-FR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4E91015-B78D-BA30-0D01-B730E9EB7B8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759494" y="777123"/>
            <a:ext cx="7040722" cy="359684"/>
          </a:xfrm>
        </p:spPr>
        <p:txBody>
          <a:bodyPr/>
          <a:lstStyle/>
          <a:p>
            <a:r>
              <a:rPr lang="fr-FR" dirty="0"/>
              <a:t>La facture électronique</a:t>
            </a:r>
          </a:p>
        </p:txBody>
      </p:sp>
      <p:pic>
        <p:nvPicPr>
          <p:cNvPr id="6" name="Image 5" descr="Une image contenant texte, capture d’écran, Police, nombre&#10;&#10;Description générée automatiquement">
            <a:extLst>
              <a:ext uri="{FF2B5EF4-FFF2-40B4-BE49-F238E27FC236}">
                <a16:creationId xmlns:a16="http://schemas.microsoft.com/office/drawing/2014/main" id="{48B46F67-E11C-0A88-8F71-48196D5F0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421" y="2306476"/>
            <a:ext cx="6560795" cy="26603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F7CF049-BC9F-EC73-A9A7-E097684F8039}"/>
              </a:ext>
            </a:extLst>
          </p:cNvPr>
          <p:cNvSpPr/>
          <p:nvPr/>
        </p:nvSpPr>
        <p:spPr>
          <a:xfrm>
            <a:off x="7943850" y="4324350"/>
            <a:ext cx="120650" cy="533400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66333ED5-6FB1-727B-952B-381D62AE478B}"/>
              </a:ext>
            </a:extLst>
          </p:cNvPr>
          <p:cNvCxnSpPr/>
          <p:nvPr/>
        </p:nvCxnSpPr>
        <p:spPr>
          <a:xfrm>
            <a:off x="8013700" y="3314700"/>
            <a:ext cx="0" cy="10096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7C45FE57-6978-DBBB-D4C3-FB7AB2C1C981}"/>
              </a:ext>
            </a:extLst>
          </p:cNvPr>
          <p:cNvCxnSpPr>
            <a:cxnSpLocks/>
          </p:cNvCxnSpPr>
          <p:nvPr/>
        </p:nvCxnSpPr>
        <p:spPr>
          <a:xfrm>
            <a:off x="6635750" y="4311650"/>
            <a:ext cx="137795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74038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6CEE9AF1-D129-3080-F434-566ABC53483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759494" y="1940716"/>
            <a:ext cx="3501605" cy="4220338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format attendu par l’administration devra répondre à la norme européenne EN 16931 (EDI / UBL / CII)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format </a:t>
            </a:r>
            <a:r>
              <a:rPr lang="fr-FR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Factur</a:t>
            </a:r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-X, standard Franco – Allemand, dit format mixte, a été retenu.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Champs obligatoires élargis à compter de 2026</a:t>
            </a:r>
            <a:endParaRPr lang="fr-F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 non conforme = passage obligatoire par une plateforme de dématérialisation partenaire (PDP)</a:t>
            </a:r>
          </a:p>
          <a:p>
            <a:r>
              <a:rPr lang="fr-FR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facture devra être scellée (signée) et archivée électroniquement (à valeur probante)</a:t>
            </a:r>
          </a:p>
          <a:p>
            <a:endParaRPr lang="fr-FR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4E91015-B78D-BA30-0D01-B730E9EB7B8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fr-FR" dirty="0"/>
              <a:t>E-</a:t>
            </a:r>
            <a:r>
              <a:rPr lang="fr-FR" dirty="0" err="1"/>
              <a:t>invoicing</a:t>
            </a:r>
            <a:endParaRPr lang="fr-FR" dirty="0"/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6FC70BFE-0907-76D3-C4E0-274D72D3E1B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 descr="Une image contenant texte">
            <a:extLst>
              <a:ext uri="{FF2B5EF4-FFF2-40B4-BE49-F238E27FC236}">
                <a16:creationId xmlns:a16="http://schemas.microsoft.com/office/drawing/2014/main" id="{F03102F6-3809-8486-AA98-05A5AB4361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099" y="1991516"/>
            <a:ext cx="5721722" cy="3742534"/>
          </a:xfrm>
          <a:prstGeom prst="rect">
            <a:avLst/>
          </a:prstGeom>
        </p:spPr>
      </p:pic>
      <p:sp>
        <p:nvSpPr>
          <p:cNvPr id="13" name="Espace réservé du texte 1">
            <a:extLst>
              <a:ext uri="{FF2B5EF4-FFF2-40B4-BE49-F238E27FC236}">
                <a16:creationId xmlns:a16="http://schemas.microsoft.com/office/drawing/2014/main" id="{7482EB56-4081-12BB-591D-6952AE5C5636}"/>
              </a:ext>
            </a:extLst>
          </p:cNvPr>
          <p:cNvSpPr txBox="1">
            <a:spLocks/>
          </p:cNvSpPr>
          <p:nvPr/>
        </p:nvSpPr>
        <p:spPr>
          <a:xfrm>
            <a:off x="6363052" y="5492750"/>
            <a:ext cx="5378098" cy="4220338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Police système Courant"/>
              <a:buChar char="‑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Espace réservé du texte 1">
            <a:extLst>
              <a:ext uri="{FF2B5EF4-FFF2-40B4-BE49-F238E27FC236}">
                <a16:creationId xmlns:a16="http://schemas.microsoft.com/office/drawing/2014/main" id="{6BF41B2B-9855-85D2-A715-CDECC728CD81}"/>
              </a:ext>
            </a:extLst>
          </p:cNvPr>
          <p:cNvSpPr txBox="1">
            <a:spLocks/>
          </p:cNvSpPr>
          <p:nvPr/>
        </p:nvSpPr>
        <p:spPr>
          <a:xfrm>
            <a:off x="7681703" y="1208250"/>
            <a:ext cx="3501605" cy="577693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Police système Courant"/>
              <a:buChar char="‑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FR" sz="2000" b="1" dirty="0">
                <a:solidFill>
                  <a:schemeClr val="accent2"/>
                </a:solidFill>
              </a:rPr>
              <a:t>Les champs obligatoires sont inchangés</a:t>
            </a:r>
          </a:p>
        </p:txBody>
      </p:sp>
    </p:spTree>
    <p:extLst>
      <p:ext uri="{BB962C8B-B14F-4D97-AF65-F5344CB8AC3E}">
        <p14:creationId xmlns:p14="http://schemas.microsoft.com/office/powerpoint/2010/main" val="2954241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6CEE9AF1-D129-3080-F434-566ABC53483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759494" y="1940716"/>
            <a:ext cx="8283156" cy="4220338"/>
          </a:xfrm>
        </p:spPr>
        <p:txBody>
          <a:bodyPr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grande nouveauté réside dans le fait de devoir également gérer de manière dématérialisée la notion de statut de la facture et donc de son cycle de vie.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4E91015-B78D-BA30-0D01-B730E9EB7B8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fr-FR" dirty="0"/>
              <a:t>E-</a:t>
            </a:r>
            <a:r>
              <a:rPr lang="fr-FR" dirty="0" err="1"/>
              <a:t>invoicing</a:t>
            </a:r>
            <a:endParaRPr lang="fr-FR" dirty="0"/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6FC70BFE-0907-76D3-C4E0-274D72D3E1B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30890074-F33B-C1A9-2788-37BDE510831C}"/>
              </a:ext>
            </a:extLst>
          </p:cNvPr>
          <p:cNvSpPr txBox="1"/>
          <p:nvPr/>
        </p:nvSpPr>
        <p:spPr>
          <a:xfrm>
            <a:off x="3048000" y="9477968"/>
            <a:ext cx="6096000" cy="671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format attendu par l’administration devra répondre à la norme européenne EN 16931 (XML UBL / CII)</a:t>
            </a:r>
          </a:p>
        </p:txBody>
      </p:sp>
      <p:pic>
        <p:nvPicPr>
          <p:cNvPr id="5" name="Image 4" descr="Une image contenant texte, diagramme, capture d’écran, Rectangle&#10;&#10;Description générée automatiquement">
            <a:extLst>
              <a:ext uri="{FF2B5EF4-FFF2-40B4-BE49-F238E27FC236}">
                <a16:creationId xmlns:a16="http://schemas.microsoft.com/office/drawing/2014/main" id="{86CB6720-3AD8-77AD-AD5F-55E33BAF66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636" y="2683690"/>
            <a:ext cx="6032269" cy="3837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6977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6CEE9AF1-D129-3080-F434-566ABC53483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759494" y="1940716"/>
            <a:ext cx="8359356" cy="4220338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Données de transactions :</a:t>
            </a: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fr-FR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Opérations internationales entre professionnels : identique e-</a:t>
            </a:r>
            <a:r>
              <a:rPr lang="fr-FR" sz="1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invoicing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fr-F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Opérations internationales ou domestiques avec des particuliers : données journalières </a:t>
            </a:r>
            <a:r>
              <a:rPr lang="fr-FR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globalisées par taux de TVA </a:t>
            </a:r>
            <a:r>
              <a:rPr lang="fr-F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un Z de caisse dématérialisé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Données de paiements (uniquement pour les prestations de service) :</a:t>
            </a: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fr-FR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opération = e-</a:t>
            </a:r>
            <a:r>
              <a:rPr lang="fr-FR" sz="1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invoicing</a:t>
            </a:r>
            <a:r>
              <a:rPr lang="fr-FR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alors informations de paiement transmises avec le statut de la facture (date et montant)</a:t>
            </a: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fr-FR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opération = e-</a:t>
            </a:r>
            <a:r>
              <a:rPr lang="fr-FR" sz="1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reporting</a:t>
            </a:r>
            <a:r>
              <a:rPr lang="fr-FR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la transaction alors informations de paiement transmises par un flux dédié</a:t>
            </a:r>
          </a:p>
          <a:p>
            <a:pPr marL="457200" lvl="1" indent="0">
              <a:lnSpc>
                <a:spcPct val="107000"/>
              </a:lnSpc>
              <a:spcAft>
                <a:spcPts val="800"/>
              </a:spcAft>
              <a:buNone/>
            </a:pP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07000"/>
              </a:lnSpc>
              <a:spcAft>
                <a:spcPts val="800"/>
              </a:spcAft>
              <a:buNone/>
            </a:pP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07000"/>
              </a:lnSpc>
              <a:spcAft>
                <a:spcPts val="800"/>
              </a:spcAft>
              <a:buNone/>
            </a:pP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4E91015-B78D-BA30-0D01-B730E9EB7B8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fr-FR" dirty="0"/>
              <a:t>E-</a:t>
            </a:r>
            <a:r>
              <a:rPr lang="fr-FR" dirty="0" err="1"/>
              <a:t>reporting</a:t>
            </a:r>
            <a:endParaRPr lang="fr-FR" dirty="0"/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6FC70BFE-0907-76D3-C4E0-274D72D3E1B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8942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9AEA41-EEC5-3A05-D27A-C28EDEA08C2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fr-FR" dirty="0"/>
              <a:t>De nouveaux acteurs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4E91015-B78D-BA30-0D01-B730E9EB7B8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759494" y="777123"/>
            <a:ext cx="7438606" cy="359684"/>
          </a:xfrm>
        </p:spPr>
        <p:txBody>
          <a:bodyPr/>
          <a:lstStyle/>
          <a:p>
            <a:r>
              <a:rPr lang="fr-FR" dirty="0"/>
              <a:t>La facture électronique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E97F7B11-14B2-6987-1CDB-BCF91FA6DF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0565" y="1664251"/>
            <a:ext cx="6200736" cy="4168496"/>
          </a:xfrm>
          <a:prstGeom prst="rect">
            <a:avLst/>
          </a:prstGeom>
        </p:spPr>
      </p:pic>
      <p:sp>
        <p:nvSpPr>
          <p:cNvPr id="5" name="Espace réservé du texte 9">
            <a:extLst>
              <a:ext uri="{FF2B5EF4-FFF2-40B4-BE49-F238E27FC236}">
                <a16:creationId xmlns:a16="http://schemas.microsoft.com/office/drawing/2014/main" id="{E676962A-E09C-462E-2CCB-9763A763D20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710293" y="1957419"/>
            <a:ext cx="2556457" cy="3875328"/>
          </a:xfrm>
        </p:spPr>
        <p:txBody>
          <a:bodyPr lIns="91440" tIns="45720" rIns="91440" bIns="45720" anchor="t"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fr-FR" dirty="0">
                <a:solidFill>
                  <a:schemeClr val="accent1"/>
                </a:solidFill>
                <a:latin typeface="Arial Black" panose="020B0A04020102020204" pitchFamily="34" charset="0"/>
              </a:rPr>
              <a:t>OD : opérateurs de dématérialisation 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100" dirty="0">
                <a:solidFill>
                  <a:schemeClr val="accent1"/>
                </a:solidFill>
              </a:rPr>
              <a:t>(</a:t>
            </a:r>
            <a:r>
              <a:rPr lang="fr-FR" sz="1100" dirty="0">
                <a:solidFill>
                  <a:schemeClr val="accent1"/>
                </a:solidFill>
                <a:effectLst/>
                <a:ea typeface="Calibri" panose="020F0502020204030204" pitchFamily="34" charset="0"/>
              </a:rPr>
              <a:t>logiciels de gestion commerciale, paiement en ligne, signature électronique, agrégateurs de comptes bancaires, etc..)</a:t>
            </a:r>
            <a:endParaRPr lang="fr-FR" sz="1100" dirty="0">
              <a:solidFill>
                <a:schemeClr val="accent1"/>
              </a:solidFill>
            </a:endParaRPr>
          </a:p>
          <a:p>
            <a:pPr>
              <a:spcBef>
                <a:spcPts val="0"/>
              </a:spcBef>
            </a:pPr>
            <a:endParaRPr lang="fr-FR" b="1" dirty="0">
              <a:solidFill>
                <a:schemeClr val="accent1"/>
              </a:solidFill>
              <a:latin typeface="Arial Black" panose="020B0A040201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b="1" dirty="0">
                <a:solidFill>
                  <a:schemeClr val="accent1"/>
                </a:solidFill>
                <a:latin typeface="Arial Black" panose="020B0A04020102020204" pitchFamily="34" charset="0"/>
              </a:rPr>
              <a:t>PPF : portail public de facturation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100" dirty="0">
                <a:solidFill>
                  <a:schemeClr val="accent1"/>
                </a:solidFill>
              </a:rPr>
              <a:t>(plateforme de dématérialisation par défaut avec services limités)</a:t>
            </a:r>
          </a:p>
          <a:p>
            <a:pPr>
              <a:spcBef>
                <a:spcPts val="0"/>
              </a:spcBef>
            </a:pPr>
            <a:endParaRPr lang="fr-FR" b="1" dirty="0">
              <a:solidFill>
                <a:schemeClr val="accent1"/>
              </a:solidFill>
              <a:latin typeface="Arial Black" panose="020B0A040201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b="1" dirty="0">
                <a:solidFill>
                  <a:schemeClr val="accent1"/>
                </a:solidFill>
                <a:latin typeface="Arial Black" panose="020B0A04020102020204" pitchFamily="34" charset="0"/>
              </a:rPr>
              <a:t>PDP : plateforme de dématérialisation partenaire</a:t>
            </a:r>
            <a:endParaRPr lang="fr-FR" b="1" dirty="0">
              <a:solidFill>
                <a:schemeClr val="accent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sz="1100" dirty="0">
                <a:solidFill>
                  <a:schemeClr val="accent1"/>
                </a:solidFill>
              </a:rPr>
              <a:t>(plateforme de dématérialisation privée avec services additionnels)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b="1" dirty="0">
                <a:solidFill>
                  <a:schemeClr val="accent2"/>
                </a:solidFill>
              </a:rPr>
              <a:t>Attention certification à partir de 09/2023 !</a:t>
            </a:r>
          </a:p>
          <a:p>
            <a:pPr>
              <a:spcBef>
                <a:spcPts val="0"/>
              </a:spcBef>
            </a:pPr>
            <a:endParaRPr lang="fr-FR" dirty="0"/>
          </a:p>
          <a:p>
            <a:pPr>
              <a:spcBef>
                <a:spcPts val="0"/>
              </a:spcBef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110577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D07BA902-B004-F435-0BF1-32B79E33B4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/>
              <a:t>Quelles sont les conséquences pour mon activité ?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536452-C1B7-13CF-76AD-DF401BC508D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16886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ce réservé du texte 1">
            <a:extLst>
              <a:ext uri="{FF2B5EF4-FFF2-40B4-BE49-F238E27FC236}">
                <a16:creationId xmlns:a16="http://schemas.microsoft.com/office/drawing/2014/main" id="{2D878901-F443-EC3E-FFFA-4EB9AA077F41}"/>
              </a:ext>
            </a:extLst>
          </p:cNvPr>
          <p:cNvSpPr txBox="1">
            <a:spLocks/>
          </p:cNvSpPr>
          <p:nvPr/>
        </p:nvSpPr>
        <p:spPr>
          <a:xfrm>
            <a:off x="-349726" y="5638444"/>
            <a:ext cx="7012425" cy="7361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>
              <a:buNone/>
            </a:pPr>
            <a:endParaRPr lang="fr-FR" sz="1600"/>
          </a:p>
        </p:txBody>
      </p:sp>
      <p:sp>
        <p:nvSpPr>
          <p:cNvPr id="19" name="Espace réservé du texte 1">
            <a:extLst>
              <a:ext uri="{FF2B5EF4-FFF2-40B4-BE49-F238E27FC236}">
                <a16:creationId xmlns:a16="http://schemas.microsoft.com/office/drawing/2014/main" id="{64670373-B21E-3663-9321-B659E4BFE3A1}"/>
              </a:ext>
            </a:extLst>
          </p:cNvPr>
          <p:cNvSpPr txBox="1">
            <a:spLocks/>
          </p:cNvSpPr>
          <p:nvPr/>
        </p:nvSpPr>
        <p:spPr>
          <a:xfrm>
            <a:off x="669872" y="1689144"/>
            <a:ext cx="9742516" cy="553080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None/>
            </a:pPr>
            <a:endParaRPr lang="fr-FR" sz="1800" b="1">
              <a:solidFill>
                <a:schemeClr val="accent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1" indent="0">
              <a:buNone/>
            </a:pPr>
            <a:endParaRPr lang="fr-FR" sz="1800" b="1">
              <a:solidFill>
                <a:schemeClr val="accent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3" name="Espace réservé du texte 5">
            <a:extLst>
              <a:ext uri="{FF2B5EF4-FFF2-40B4-BE49-F238E27FC236}">
                <a16:creationId xmlns:a16="http://schemas.microsoft.com/office/drawing/2014/main" id="{2A775AE2-03C3-E7AA-0283-3F1FE67E09C6}"/>
              </a:ext>
            </a:extLst>
          </p:cNvPr>
          <p:cNvSpPr txBox="1">
            <a:spLocks/>
          </p:cNvSpPr>
          <p:nvPr/>
        </p:nvSpPr>
        <p:spPr>
          <a:xfrm>
            <a:off x="1119665" y="380669"/>
            <a:ext cx="7091891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accent1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La facture électronique</a:t>
            </a:r>
          </a:p>
        </p:txBody>
      </p:sp>
      <p:sp>
        <p:nvSpPr>
          <p:cNvPr id="4" name="Espace réservé du texte 6">
            <a:extLst>
              <a:ext uri="{FF2B5EF4-FFF2-40B4-BE49-F238E27FC236}">
                <a16:creationId xmlns:a16="http://schemas.microsoft.com/office/drawing/2014/main" id="{F262FF63-C303-8191-305C-A4D06BAE2DC5}"/>
              </a:ext>
            </a:extLst>
          </p:cNvPr>
          <p:cNvSpPr txBox="1">
            <a:spLocks/>
          </p:cNvSpPr>
          <p:nvPr/>
        </p:nvSpPr>
        <p:spPr>
          <a:xfrm>
            <a:off x="1119664" y="825336"/>
            <a:ext cx="6465501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400" dirty="0">
                <a:solidFill>
                  <a:schemeClr val="accent1"/>
                </a:solidFill>
                <a:latin typeface="Arial"/>
                <a:cs typeface="Arial"/>
              </a:rPr>
              <a:t>Je suis un prestataire de services</a:t>
            </a:r>
            <a:endParaRPr lang="fr-FR" sz="3600" dirty="0">
              <a:solidFill>
                <a:schemeClr val="accent1"/>
              </a:solidFill>
            </a:endParaRPr>
          </a:p>
        </p:txBody>
      </p:sp>
      <p:pic>
        <p:nvPicPr>
          <p:cNvPr id="36" name="Image 35">
            <a:extLst>
              <a:ext uri="{FF2B5EF4-FFF2-40B4-BE49-F238E27FC236}">
                <a16:creationId xmlns:a16="http://schemas.microsoft.com/office/drawing/2014/main" id="{E2CAD7E4-671A-520F-AF8D-1B968814302C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418" t="2166" b="-1"/>
          <a:stretch/>
        </p:blipFill>
        <p:spPr>
          <a:xfrm>
            <a:off x="1365129" y="1556952"/>
            <a:ext cx="7012426" cy="4678458"/>
          </a:xfrm>
          <a:prstGeom prst="rect">
            <a:avLst/>
          </a:prstGeom>
        </p:spPr>
      </p:pic>
      <p:sp>
        <p:nvSpPr>
          <p:cNvPr id="2" name="Espace réservé du texte 6">
            <a:extLst>
              <a:ext uri="{FF2B5EF4-FFF2-40B4-BE49-F238E27FC236}">
                <a16:creationId xmlns:a16="http://schemas.microsoft.com/office/drawing/2014/main" id="{853390B5-5FF0-2790-BC04-CC6F7603CA4A}"/>
              </a:ext>
            </a:extLst>
          </p:cNvPr>
          <p:cNvSpPr txBox="1">
            <a:spLocks/>
          </p:cNvSpPr>
          <p:nvPr/>
        </p:nvSpPr>
        <p:spPr>
          <a:xfrm>
            <a:off x="8629095" y="1556952"/>
            <a:ext cx="3329126" cy="402143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600" b="1" dirty="0">
                <a:solidFill>
                  <a:srgbClr val="3A3A3A"/>
                </a:solidFill>
                <a:latin typeface="Marianne"/>
              </a:rPr>
              <a:t>Fréquence des échanges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>
                <a:solidFill>
                  <a:srgbClr val="3A3A3A"/>
                </a:solidFill>
                <a:latin typeface="Marianne"/>
              </a:rPr>
              <a:t>Données de facturation : au jour le jour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>
                <a:solidFill>
                  <a:srgbClr val="3A3A3A"/>
                </a:solidFill>
                <a:latin typeface="Marianne"/>
              </a:rPr>
              <a:t>Données de règlements : en fonction du régime de TVA :</a:t>
            </a:r>
          </a:p>
          <a:p>
            <a:pPr marL="971550" lvl="1" indent="-285750"/>
            <a:r>
              <a:rPr lang="fr-FR" sz="1600" b="1" dirty="0">
                <a:solidFill>
                  <a:srgbClr val="3A3A3A"/>
                </a:solidFill>
                <a:latin typeface="Marianne"/>
              </a:rPr>
              <a:t>Mensuel ou Trimestriel </a:t>
            </a:r>
            <a:r>
              <a:rPr lang="fr-FR" sz="1600" dirty="0">
                <a:solidFill>
                  <a:srgbClr val="3A3A3A"/>
                </a:solidFill>
                <a:latin typeface="Marianne"/>
              </a:rPr>
              <a:t>: Mensuel - délai 10 jours</a:t>
            </a:r>
          </a:p>
          <a:p>
            <a:pPr marL="971550" lvl="1" indent="-285750"/>
            <a:r>
              <a:rPr lang="fr-FR" sz="1600" b="1" dirty="0">
                <a:solidFill>
                  <a:srgbClr val="3A3A3A"/>
                </a:solidFill>
                <a:latin typeface="Marianne"/>
              </a:rPr>
              <a:t>Annuel</a:t>
            </a:r>
            <a:r>
              <a:rPr lang="fr-FR" sz="1600" dirty="0">
                <a:solidFill>
                  <a:srgbClr val="3A3A3A"/>
                </a:solidFill>
                <a:latin typeface="Marianne"/>
              </a:rPr>
              <a:t> : mensuel - délai 30 jours</a:t>
            </a:r>
          </a:p>
          <a:p>
            <a:pPr marL="971550" lvl="1" indent="-285750"/>
            <a:r>
              <a:rPr lang="fr-FR" sz="1600" b="1" dirty="0">
                <a:solidFill>
                  <a:srgbClr val="3A3A3A"/>
                </a:solidFill>
                <a:latin typeface="Marianne"/>
              </a:rPr>
              <a:t>Franchise en base </a:t>
            </a:r>
            <a:r>
              <a:rPr lang="fr-FR" sz="1600" dirty="0">
                <a:solidFill>
                  <a:srgbClr val="3A3A3A"/>
                </a:solidFill>
                <a:latin typeface="Marianne"/>
              </a:rPr>
              <a:t>: bimestriel – délai 30 jours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2EABD73-6C58-1C23-F779-3C6FDE00670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325" y="1633525"/>
            <a:ext cx="1476011" cy="73618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2D62108-B82B-62FB-B5FE-FD32991F92D8}"/>
              </a:ext>
            </a:extLst>
          </p:cNvPr>
          <p:cNvSpPr/>
          <p:nvPr/>
        </p:nvSpPr>
        <p:spPr>
          <a:xfrm>
            <a:off x="6374167" y="1633525"/>
            <a:ext cx="1322773" cy="7361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>
                <a:solidFill>
                  <a:srgbClr val="9E251B"/>
                </a:solidFill>
              </a:rPr>
              <a:t>Client A</a:t>
            </a:r>
          </a:p>
        </p:txBody>
      </p:sp>
      <p:pic>
        <p:nvPicPr>
          <p:cNvPr id="9" name="Graphique 8" descr="Contrat contour">
            <a:extLst>
              <a:ext uri="{FF2B5EF4-FFF2-40B4-BE49-F238E27FC236}">
                <a16:creationId xmlns:a16="http://schemas.microsoft.com/office/drawing/2014/main" id="{484EAEB7-D14C-65E2-FC3D-AB86E9F04CD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903899" y="2369713"/>
            <a:ext cx="537460" cy="537460"/>
          </a:xfrm>
          <a:prstGeom prst="rect">
            <a:avLst/>
          </a:prstGeom>
        </p:spPr>
      </p:pic>
      <p:sp>
        <p:nvSpPr>
          <p:cNvPr id="10" name="Ellipse 9">
            <a:extLst>
              <a:ext uri="{FF2B5EF4-FFF2-40B4-BE49-F238E27FC236}">
                <a16:creationId xmlns:a16="http://schemas.microsoft.com/office/drawing/2014/main" id="{273A152E-FABB-9737-707C-23D43351C22C}"/>
              </a:ext>
            </a:extLst>
          </p:cNvPr>
          <p:cNvSpPr/>
          <p:nvPr/>
        </p:nvSpPr>
        <p:spPr>
          <a:xfrm>
            <a:off x="7618554" y="2458849"/>
            <a:ext cx="115410" cy="105907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0506B44E-810C-BBC9-0606-F846A2A3EC24}"/>
              </a:ext>
            </a:extLst>
          </p:cNvPr>
          <p:cNvSpPr txBox="1"/>
          <p:nvPr/>
        </p:nvSpPr>
        <p:spPr>
          <a:xfrm>
            <a:off x="7759663" y="2357913"/>
            <a:ext cx="8834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chemeClr val="accent3"/>
                </a:solidFill>
              </a:rPr>
              <a:t>Refusée</a:t>
            </a: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EFF5477E-AE0C-EB71-15A8-1DF04D4EA795}"/>
              </a:ext>
            </a:extLst>
          </p:cNvPr>
          <p:cNvSpPr/>
          <p:nvPr/>
        </p:nvSpPr>
        <p:spPr>
          <a:xfrm>
            <a:off x="7618554" y="2720731"/>
            <a:ext cx="115410" cy="105907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8119DFB2-E6D3-A39A-AF5A-E73F2A65B3CB}"/>
              </a:ext>
            </a:extLst>
          </p:cNvPr>
          <p:cNvSpPr txBox="1"/>
          <p:nvPr/>
        </p:nvSpPr>
        <p:spPr>
          <a:xfrm>
            <a:off x="7759662" y="2619795"/>
            <a:ext cx="993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chemeClr val="accent2"/>
                </a:solidFill>
              </a:rPr>
              <a:t>Approuvée</a:t>
            </a:r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66ED7145-1999-9B36-B11D-8FC34F554051}"/>
              </a:ext>
            </a:extLst>
          </p:cNvPr>
          <p:cNvSpPr/>
          <p:nvPr/>
        </p:nvSpPr>
        <p:spPr>
          <a:xfrm>
            <a:off x="7618554" y="2967800"/>
            <a:ext cx="115410" cy="105907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C7310519-AD71-5C07-262D-1DF758CB88CB}"/>
              </a:ext>
            </a:extLst>
          </p:cNvPr>
          <p:cNvSpPr txBox="1"/>
          <p:nvPr/>
        </p:nvSpPr>
        <p:spPr>
          <a:xfrm>
            <a:off x="7759662" y="2866864"/>
            <a:ext cx="9938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>
                <a:solidFill>
                  <a:schemeClr val="accent2"/>
                </a:solidFill>
              </a:rPr>
              <a:t>Paiement transmis</a:t>
            </a:r>
          </a:p>
        </p:txBody>
      </p:sp>
      <p:pic>
        <p:nvPicPr>
          <p:cNvPr id="17" name="Graphique 16" descr="Transfert1 contour">
            <a:extLst>
              <a:ext uri="{FF2B5EF4-FFF2-40B4-BE49-F238E27FC236}">
                <a16:creationId xmlns:a16="http://schemas.microsoft.com/office/drawing/2014/main" id="{E3A646AB-8A17-EC71-8C8A-7DD5F695EC9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655827" y="1212413"/>
            <a:ext cx="753089" cy="753089"/>
          </a:xfrm>
          <a:prstGeom prst="rect">
            <a:avLst/>
          </a:prstGeom>
        </p:spPr>
      </p:pic>
      <p:sp>
        <p:nvSpPr>
          <p:cNvPr id="20" name="Ellipse 19">
            <a:extLst>
              <a:ext uri="{FF2B5EF4-FFF2-40B4-BE49-F238E27FC236}">
                <a16:creationId xmlns:a16="http://schemas.microsoft.com/office/drawing/2014/main" id="{B287FC8C-5C3D-1E4C-3DA8-303878F3D91A}"/>
              </a:ext>
            </a:extLst>
          </p:cNvPr>
          <p:cNvSpPr/>
          <p:nvPr/>
        </p:nvSpPr>
        <p:spPr>
          <a:xfrm>
            <a:off x="539383" y="2383246"/>
            <a:ext cx="115410" cy="105907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176442BD-2DC5-7580-BEDC-B3177CB53397}"/>
              </a:ext>
            </a:extLst>
          </p:cNvPr>
          <p:cNvSpPr txBox="1"/>
          <p:nvPr/>
        </p:nvSpPr>
        <p:spPr>
          <a:xfrm>
            <a:off x="680492" y="2282310"/>
            <a:ext cx="8834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>
                <a:solidFill>
                  <a:schemeClr val="accent3"/>
                </a:solidFill>
              </a:rPr>
              <a:t>Encaissée</a:t>
            </a:r>
          </a:p>
        </p:txBody>
      </p:sp>
      <p:pic>
        <p:nvPicPr>
          <p:cNvPr id="5" name="Envoi facture">
            <a:hlinkClick r:id="" action="ppaction://media"/>
            <a:extLst>
              <a:ext uri="{FF2B5EF4-FFF2-40B4-BE49-F238E27FC236}">
                <a16:creationId xmlns:a16="http://schemas.microsoft.com/office/drawing/2014/main" id="{9C12CCD3-1EDC-E3FC-1C6F-540B281A453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880827" y="3487782"/>
            <a:ext cx="5737727" cy="297046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6" name="réception facture">
            <a:hlinkClick r:id="" action="ppaction://media"/>
            <a:extLst>
              <a:ext uri="{FF2B5EF4-FFF2-40B4-BE49-F238E27FC236}">
                <a16:creationId xmlns:a16="http://schemas.microsoft.com/office/drawing/2014/main" id="{63DC699A-BED5-B5B5-CEE8-C442127B654B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880827" y="3471978"/>
            <a:ext cx="5737728" cy="29704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2" name="encaissement">
            <a:hlinkClick r:id="" action="ppaction://media"/>
            <a:extLst>
              <a:ext uri="{FF2B5EF4-FFF2-40B4-BE49-F238E27FC236}">
                <a16:creationId xmlns:a16="http://schemas.microsoft.com/office/drawing/2014/main" id="{09EDD18A-6DC6-C366-0D02-F666BB8D1C4C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880826" y="3464076"/>
            <a:ext cx="5737729" cy="29704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67544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601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33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14 0.00047 L 0.02214 0.00093 C 0.04376 -0.00162 0.09571 0.00556 0.12579 0.0375 C 0.15534 0.06922 0.17904 0.19144 0.20131 0.19144 C 0.22344 0.19121 0.24467 0.03611 0.25795 0.03658 C 0.26889 0.03959 0.25912 0.01273 0.27032 0.01528 C 0.2754 0.01621 0.28126 0.01829 0.2862 0.01922 C 0.29063 0.02037 0.31185 0.02176 0.31641 0.02292 C 0.32227 0.02384 0.32865 0.02732 0.33464 0.02801 C 0.35235 0.03357 0.33959 0.02732 0.34792 0.02732 C 0.35586 0.02732 0.36237 0.02685 0.3668 0.025 C 0.37084 0.02222 0.3793 0.01528 0.38438 0.01019 C 0.38933 0.0044 0.38451 0.00139 0.39037 -0.00324 C 0.39245 -0.00463 0.39532 -0.00717 0.39779 -0.00833 C 0.39935 -0.00972 0.40131 -0.01065 0.40326 -0.01065 L 0.4211 -0.01065 L 0.4211 -0.01065 " pathEditMode="relative" rAng="0" ptsTypes="AAAAAAAAAAAAAAAAA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48" y="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5" dur="20108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152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12 -0.00023 L -0.03112 -0.00023 C -0.05351 -0.01551 -0.07474 -0.03194 -0.09895 -0.03773 C -0.12669 -0.04398 -0.15468 -0.04467 -0.18268 -0.04791 C -0.24244 -0.05532 -0.2082 -0.05046 -0.2664 -0.05972 C -0.27929 -0.06435 -0.29205 -0.0699 -0.30494 -0.07384 C -0.33697 -0.08379 -0.34726 -0.08379 -0.37994 -0.08796 L -0.42447 -0.0868 C -0.43307 -0.08565 -0.44987 -0.07893 -0.44987 -0.07893 C -0.45859 -0.07083 -0.46679 -0.06041 -0.47617 -0.0544 C -0.4957 -0.04213 -0.51093 -0.03356 -0.52929 -0.00532 L -0.54023 0.01158 C -0.54075 0.0132 -0.54101 0.01505 -0.54166 0.01667 C -0.54466 0.02361 -0.54622 0.02338 -0.54974 0.02963 C -0.55351 0.03635 -0.55091 0.03611 -0.55325 0.03611 L -0.55325 0.04005 " pathEditMode="relative" ptsTypes="AAAAAAAAAAAAAAAA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6" dur="56633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213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14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video>
              <p:cMediaNode vol="80000">
                <p:cTn id="215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  <p:seq concurrent="1" nextAc="seek">
              <p:cTn id="2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7" fill="hold">
                      <p:stCondLst>
                        <p:cond delay="0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0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video>
              <p:cMediaNode vol="80000">
                <p:cTn id="221" fill="hold" display="0">
                  <p:stCondLst>
                    <p:cond delay="indefinite"/>
                  </p:stCondLst>
                </p:cTn>
                <p:tgtEl>
                  <p:spTgt spid="22"/>
                </p:tgtEl>
              </p:cMediaNode>
            </p:video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/>
      <p:bldP spid="12" grpId="0" animBg="1"/>
      <p:bldP spid="13" grpId="0"/>
      <p:bldP spid="14" grpId="0" animBg="1"/>
      <p:bldP spid="15" grpId="0"/>
      <p:bldP spid="20" grpId="0" animBg="1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ce réservé du texte 1">
            <a:extLst>
              <a:ext uri="{FF2B5EF4-FFF2-40B4-BE49-F238E27FC236}">
                <a16:creationId xmlns:a16="http://schemas.microsoft.com/office/drawing/2014/main" id="{2D878901-F443-EC3E-FFFA-4EB9AA077F41}"/>
              </a:ext>
            </a:extLst>
          </p:cNvPr>
          <p:cNvSpPr txBox="1">
            <a:spLocks/>
          </p:cNvSpPr>
          <p:nvPr/>
        </p:nvSpPr>
        <p:spPr>
          <a:xfrm>
            <a:off x="-349726" y="5638444"/>
            <a:ext cx="7012425" cy="7361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>
              <a:buNone/>
            </a:pPr>
            <a:endParaRPr lang="fr-FR" sz="1600"/>
          </a:p>
        </p:txBody>
      </p:sp>
      <p:sp>
        <p:nvSpPr>
          <p:cNvPr id="19" name="Espace réservé du texte 1">
            <a:extLst>
              <a:ext uri="{FF2B5EF4-FFF2-40B4-BE49-F238E27FC236}">
                <a16:creationId xmlns:a16="http://schemas.microsoft.com/office/drawing/2014/main" id="{64670373-B21E-3663-9321-B659E4BFE3A1}"/>
              </a:ext>
            </a:extLst>
          </p:cNvPr>
          <p:cNvSpPr txBox="1">
            <a:spLocks/>
          </p:cNvSpPr>
          <p:nvPr/>
        </p:nvSpPr>
        <p:spPr>
          <a:xfrm>
            <a:off x="669872" y="1689144"/>
            <a:ext cx="9742516" cy="553080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None/>
            </a:pPr>
            <a:endParaRPr lang="fr-FR" sz="1800" b="1">
              <a:solidFill>
                <a:schemeClr val="accent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1" indent="0">
              <a:buNone/>
            </a:pPr>
            <a:endParaRPr lang="fr-FR" sz="1800" b="1">
              <a:solidFill>
                <a:schemeClr val="accent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3" name="Espace réservé du texte 5">
            <a:extLst>
              <a:ext uri="{FF2B5EF4-FFF2-40B4-BE49-F238E27FC236}">
                <a16:creationId xmlns:a16="http://schemas.microsoft.com/office/drawing/2014/main" id="{2A775AE2-03C3-E7AA-0283-3F1FE67E09C6}"/>
              </a:ext>
            </a:extLst>
          </p:cNvPr>
          <p:cNvSpPr txBox="1">
            <a:spLocks/>
          </p:cNvSpPr>
          <p:nvPr/>
        </p:nvSpPr>
        <p:spPr>
          <a:xfrm>
            <a:off x="1119665" y="380669"/>
            <a:ext cx="7091891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accent1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La facture électronique</a:t>
            </a:r>
          </a:p>
        </p:txBody>
      </p:sp>
      <p:sp>
        <p:nvSpPr>
          <p:cNvPr id="4" name="Espace réservé du texte 6">
            <a:extLst>
              <a:ext uri="{FF2B5EF4-FFF2-40B4-BE49-F238E27FC236}">
                <a16:creationId xmlns:a16="http://schemas.microsoft.com/office/drawing/2014/main" id="{F262FF63-C303-8191-305C-A4D06BAE2DC5}"/>
              </a:ext>
            </a:extLst>
          </p:cNvPr>
          <p:cNvSpPr txBox="1">
            <a:spLocks/>
          </p:cNvSpPr>
          <p:nvPr/>
        </p:nvSpPr>
        <p:spPr>
          <a:xfrm>
            <a:off x="1119664" y="825336"/>
            <a:ext cx="6465501" cy="35968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>
                <a:solidFill>
                  <a:schemeClr val="accent1"/>
                </a:solidFill>
                <a:latin typeface="Arial"/>
                <a:cs typeface="Arial"/>
              </a:rPr>
              <a:t>Je suis un commerçant</a:t>
            </a:r>
            <a:endParaRPr lang="fr-FR" sz="3600" dirty="0">
              <a:solidFill>
                <a:schemeClr val="accent1"/>
              </a:solidFill>
            </a:endParaRPr>
          </a:p>
        </p:txBody>
      </p:sp>
      <p:pic>
        <p:nvPicPr>
          <p:cNvPr id="36" name="Image 35">
            <a:extLst>
              <a:ext uri="{FF2B5EF4-FFF2-40B4-BE49-F238E27FC236}">
                <a16:creationId xmlns:a16="http://schemas.microsoft.com/office/drawing/2014/main" id="{E2CAD7E4-671A-520F-AF8D-1B968814302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18" t="2166" b="-1"/>
          <a:stretch/>
        </p:blipFill>
        <p:spPr>
          <a:xfrm>
            <a:off x="1365129" y="1556952"/>
            <a:ext cx="7012426" cy="4678458"/>
          </a:xfrm>
          <a:prstGeom prst="rect">
            <a:avLst/>
          </a:prstGeom>
        </p:spPr>
      </p:pic>
      <p:sp>
        <p:nvSpPr>
          <p:cNvPr id="2" name="Espace réservé du texte 6">
            <a:extLst>
              <a:ext uri="{FF2B5EF4-FFF2-40B4-BE49-F238E27FC236}">
                <a16:creationId xmlns:a16="http://schemas.microsoft.com/office/drawing/2014/main" id="{853390B5-5FF0-2790-BC04-CC6F7603CA4A}"/>
              </a:ext>
            </a:extLst>
          </p:cNvPr>
          <p:cNvSpPr txBox="1">
            <a:spLocks/>
          </p:cNvSpPr>
          <p:nvPr/>
        </p:nvSpPr>
        <p:spPr>
          <a:xfrm>
            <a:off x="8629095" y="1556952"/>
            <a:ext cx="3329126" cy="402143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600" b="1" dirty="0">
                <a:solidFill>
                  <a:srgbClr val="3A3A3A"/>
                </a:solidFill>
                <a:latin typeface="Marianne"/>
              </a:rPr>
              <a:t>Fréquence des échanges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>
                <a:solidFill>
                  <a:srgbClr val="3A3A3A"/>
                </a:solidFill>
                <a:latin typeface="Marianne"/>
              </a:rPr>
              <a:t>Données de facturation : aucune sauf obligation (vente B to B)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>
                <a:solidFill>
                  <a:srgbClr val="3A3A3A"/>
                </a:solidFill>
                <a:latin typeface="Marianne"/>
              </a:rPr>
              <a:t>Données de transactions : en fonction du régime de TVA :</a:t>
            </a:r>
          </a:p>
          <a:p>
            <a:pPr marL="971550" lvl="1" indent="-285750"/>
            <a:r>
              <a:rPr lang="fr-FR" sz="1600" b="1" dirty="0">
                <a:solidFill>
                  <a:srgbClr val="3A3A3A"/>
                </a:solidFill>
                <a:latin typeface="Marianne"/>
              </a:rPr>
              <a:t>Mensuel </a:t>
            </a:r>
            <a:r>
              <a:rPr lang="fr-FR" sz="1600" dirty="0">
                <a:solidFill>
                  <a:srgbClr val="3A3A3A"/>
                </a:solidFill>
                <a:latin typeface="Marianne"/>
              </a:rPr>
              <a:t>: par décade tous les 10 jours - délai 10 jours</a:t>
            </a:r>
          </a:p>
          <a:p>
            <a:pPr marL="971550" lvl="1" indent="-285750"/>
            <a:r>
              <a:rPr lang="fr-FR" sz="1600" b="1" dirty="0">
                <a:solidFill>
                  <a:srgbClr val="3A3A3A"/>
                </a:solidFill>
                <a:latin typeface="Marianne"/>
              </a:rPr>
              <a:t>Trimestriel</a:t>
            </a:r>
            <a:r>
              <a:rPr lang="fr-FR" sz="1600" dirty="0">
                <a:solidFill>
                  <a:srgbClr val="3A3A3A"/>
                </a:solidFill>
                <a:latin typeface="Marianne"/>
              </a:rPr>
              <a:t> : mensuel – délai 10 jours</a:t>
            </a:r>
          </a:p>
          <a:p>
            <a:pPr marL="971550" lvl="1" indent="-285750"/>
            <a:r>
              <a:rPr lang="fr-FR" sz="1600" b="1" dirty="0">
                <a:solidFill>
                  <a:srgbClr val="3A3A3A"/>
                </a:solidFill>
                <a:latin typeface="Marianne"/>
              </a:rPr>
              <a:t>Annuel</a:t>
            </a:r>
            <a:r>
              <a:rPr lang="fr-FR" sz="1600" dirty="0">
                <a:solidFill>
                  <a:srgbClr val="3A3A3A"/>
                </a:solidFill>
                <a:latin typeface="Marianne"/>
              </a:rPr>
              <a:t> : mensuel - délai 30 jours</a:t>
            </a:r>
          </a:p>
          <a:p>
            <a:pPr marL="971550" lvl="1" indent="-285750"/>
            <a:r>
              <a:rPr lang="fr-FR" sz="1600" b="1" dirty="0">
                <a:solidFill>
                  <a:srgbClr val="3A3A3A"/>
                </a:solidFill>
                <a:latin typeface="Marianne"/>
              </a:rPr>
              <a:t>Franchise en base </a:t>
            </a:r>
            <a:r>
              <a:rPr lang="fr-FR" sz="1600" dirty="0">
                <a:solidFill>
                  <a:srgbClr val="3A3A3A"/>
                </a:solidFill>
                <a:latin typeface="Marianne"/>
              </a:rPr>
              <a:t>: bimestriel – délai 30 jours</a:t>
            </a:r>
          </a:p>
        </p:txBody>
      </p:sp>
      <p:sp>
        <p:nvSpPr>
          <p:cNvPr id="5" name="Rectangle : coins arrondis 4">
            <a:extLst>
              <a:ext uri="{FF2B5EF4-FFF2-40B4-BE49-F238E27FC236}">
                <a16:creationId xmlns:a16="http://schemas.microsoft.com/office/drawing/2014/main" id="{B307AEDC-A4CD-2453-73EC-BA9336EBE978}"/>
              </a:ext>
            </a:extLst>
          </p:cNvPr>
          <p:cNvSpPr/>
          <p:nvPr/>
        </p:nvSpPr>
        <p:spPr>
          <a:xfrm>
            <a:off x="1573307" y="1627094"/>
            <a:ext cx="1425388" cy="786653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/>
              <a:t>Commerçant</a:t>
            </a:r>
          </a:p>
        </p:txBody>
      </p:sp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3A446AF4-B99A-40AB-7219-FA441DACFC6E}"/>
              </a:ext>
            </a:extLst>
          </p:cNvPr>
          <p:cNvSpPr/>
          <p:nvPr/>
        </p:nvSpPr>
        <p:spPr>
          <a:xfrm>
            <a:off x="6465795" y="1608292"/>
            <a:ext cx="1425388" cy="786653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/>
              <a:t>Client </a:t>
            </a:r>
          </a:p>
        </p:txBody>
      </p:sp>
      <p:pic>
        <p:nvPicPr>
          <p:cNvPr id="22" name="Graphique 21" descr="Argent contour">
            <a:extLst>
              <a:ext uri="{FF2B5EF4-FFF2-40B4-BE49-F238E27FC236}">
                <a16:creationId xmlns:a16="http://schemas.microsoft.com/office/drawing/2014/main" id="{DA705793-C5DC-FC87-9AD2-12EC1366A2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874706" y="712805"/>
            <a:ext cx="570041" cy="570041"/>
          </a:xfrm>
          <a:prstGeom prst="rect">
            <a:avLst/>
          </a:prstGeom>
        </p:spPr>
      </p:pic>
      <p:pic>
        <p:nvPicPr>
          <p:cNvPr id="24" name="Graphique 23" descr="Caisse enregistreuse contour">
            <a:extLst>
              <a:ext uri="{FF2B5EF4-FFF2-40B4-BE49-F238E27FC236}">
                <a16:creationId xmlns:a16="http://schemas.microsoft.com/office/drawing/2014/main" id="{A9A26C9E-BD86-2614-B68F-15FCDF966C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573307" y="2394945"/>
            <a:ext cx="914400" cy="914400"/>
          </a:xfrm>
          <a:prstGeom prst="rect">
            <a:avLst/>
          </a:prstGeom>
        </p:spPr>
      </p:pic>
      <p:pic>
        <p:nvPicPr>
          <p:cNvPr id="26" name="Graphique 25" descr="Carte bancaire contour">
            <a:extLst>
              <a:ext uri="{FF2B5EF4-FFF2-40B4-BE49-F238E27FC236}">
                <a16:creationId xmlns:a16="http://schemas.microsoft.com/office/drawing/2014/main" id="{F143BDB1-3D0C-44BF-8956-5A5460F0D0D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251812" y="1088078"/>
            <a:ext cx="570041" cy="570041"/>
          </a:xfrm>
          <a:prstGeom prst="rect">
            <a:avLst/>
          </a:prstGeom>
        </p:spPr>
      </p:pic>
      <p:pic>
        <p:nvPicPr>
          <p:cNvPr id="28" name="Graphique 27" descr="Chèque contour">
            <a:extLst>
              <a:ext uri="{FF2B5EF4-FFF2-40B4-BE49-F238E27FC236}">
                <a16:creationId xmlns:a16="http://schemas.microsoft.com/office/drawing/2014/main" id="{633CE9DA-0ACB-5CF7-E842-A40402E3D54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568180" y="1107886"/>
            <a:ext cx="570040" cy="570040"/>
          </a:xfrm>
          <a:prstGeom prst="rect">
            <a:avLst/>
          </a:prstGeom>
        </p:spPr>
      </p:pic>
      <p:sp>
        <p:nvSpPr>
          <p:cNvPr id="29" name="Espace réservé du texte 6">
            <a:extLst>
              <a:ext uri="{FF2B5EF4-FFF2-40B4-BE49-F238E27FC236}">
                <a16:creationId xmlns:a16="http://schemas.microsoft.com/office/drawing/2014/main" id="{8D71C600-3D7E-C0BF-EA9C-BBD516943702}"/>
              </a:ext>
            </a:extLst>
          </p:cNvPr>
          <p:cNvSpPr txBox="1">
            <a:spLocks/>
          </p:cNvSpPr>
          <p:nvPr/>
        </p:nvSpPr>
        <p:spPr>
          <a:xfrm>
            <a:off x="2559287" y="3012385"/>
            <a:ext cx="1649642" cy="35015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b="1">
                <a:solidFill>
                  <a:schemeClr val="accent2"/>
                </a:solidFill>
                <a:latin typeface="Marianne"/>
              </a:rPr>
              <a:t>Tous les 10 jours</a:t>
            </a:r>
            <a:endParaRPr lang="fr-FR" sz="1400">
              <a:solidFill>
                <a:schemeClr val="accent2"/>
              </a:solidFill>
              <a:latin typeface="Marianne"/>
            </a:endParaRPr>
          </a:p>
        </p:txBody>
      </p:sp>
      <p:pic>
        <p:nvPicPr>
          <p:cNvPr id="31" name="Graphique 30" descr="Flèches de chevron contour">
            <a:extLst>
              <a:ext uri="{FF2B5EF4-FFF2-40B4-BE49-F238E27FC236}">
                <a16:creationId xmlns:a16="http://schemas.microsoft.com/office/drawing/2014/main" id="{C6AF4502-2D9F-789D-9D45-74BB3B05AE4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 flipV="1">
            <a:off x="2577354" y="2737758"/>
            <a:ext cx="331694" cy="331694"/>
          </a:xfrm>
          <a:prstGeom prst="rect">
            <a:avLst/>
          </a:prstGeom>
        </p:spPr>
      </p:pic>
      <p:pic>
        <p:nvPicPr>
          <p:cNvPr id="32" name="Graphique 31" descr="Flèches de chevron contour">
            <a:extLst>
              <a:ext uri="{FF2B5EF4-FFF2-40B4-BE49-F238E27FC236}">
                <a16:creationId xmlns:a16="http://schemas.microsoft.com/office/drawing/2014/main" id="{B343238F-E4A4-908A-DAFF-2B3C1FBAD99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 flipV="1">
            <a:off x="3184423" y="2737758"/>
            <a:ext cx="331694" cy="331694"/>
          </a:xfrm>
          <a:prstGeom prst="rect">
            <a:avLst/>
          </a:prstGeom>
        </p:spPr>
      </p:pic>
      <p:pic>
        <p:nvPicPr>
          <p:cNvPr id="33" name="Graphique 32" descr="Flèches de chevron contour">
            <a:extLst>
              <a:ext uri="{FF2B5EF4-FFF2-40B4-BE49-F238E27FC236}">
                <a16:creationId xmlns:a16="http://schemas.microsoft.com/office/drawing/2014/main" id="{B5DB7C1A-4746-0436-A4DB-891B9B35B28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 flipV="1">
            <a:off x="4186567" y="3025414"/>
            <a:ext cx="331694" cy="331694"/>
          </a:xfrm>
          <a:prstGeom prst="rect">
            <a:avLst/>
          </a:prstGeom>
        </p:spPr>
      </p:pic>
      <p:pic>
        <p:nvPicPr>
          <p:cNvPr id="34" name="Graphique 33" descr="Flèches de chevron contour">
            <a:extLst>
              <a:ext uri="{FF2B5EF4-FFF2-40B4-BE49-F238E27FC236}">
                <a16:creationId xmlns:a16="http://schemas.microsoft.com/office/drawing/2014/main" id="{BED50E02-2602-5A87-91D5-515C271A229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 rot="5400000" flipV="1">
            <a:off x="4499763" y="3222286"/>
            <a:ext cx="331694" cy="331694"/>
          </a:xfrm>
          <a:prstGeom prst="rect">
            <a:avLst/>
          </a:prstGeom>
        </p:spPr>
      </p:pic>
      <p:pic>
        <p:nvPicPr>
          <p:cNvPr id="35" name="Graphique 34" descr="Flèches de chevron contour">
            <a:extLst>
              <a:ext uri="{FF2B5EF4-FFF2-40B4-BE49-F238E27FC236}">
                <a16:creationId xmlns:a16="http://schemas.microsoft.com/office/drawing/2014/main" id="{0465B24F-21B2-4C2F-32F7-B21BBDDF591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 rot="5400000" flipV="1">
            <a:off x="4539648" y="4653904"/>
            <a:ext cx="331694" cy="331694"/>
          </a:xfrm>
          <a:prstGeom prst="rect">
            <a:avLst/>
          </a:prstGeom>
        </p:spPr>
      </p:pic>
      <p:pic>
        <p:nvPicPr>
          <p:cNvPr id="6" name="caisse">
            <a:hlinkClick r:id="" action="ppaction://media"/>
            <a:extLst>
              <a:ext uri="{FF2B5EF4-FFF2-40B4-BE49-F238E27FC236}">
                <a16:creationId xmlns:a16="http://schemas.microsoft.com/office/drawing/2014/main" id="{EB9AD65B-D374-49E8-0765-5597BBD7E83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2060058" y="3594112"/>
            <a:ext cx="5375558" cy="278297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276838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-0.00391 -0.00208 -0.00768 -0.0044 -0.01159 -0.00602 C -0.01341 -0.00671 -0.01536 -0.00648 -0.01719 -0.00694 C -0.01953 -0.00741 -0.02187 -0.00856 -0.02435 -0.00879 C -0.03294 -0.00995 -0.05026 -0.01088 -0.05026 -0.01088 C -0.05703 -0.00995 -0.06393 -0.00949 -0.07057 -0.00787 C -0.07253 -0.00741 -0.08203 0.00093 -0.08216 0.00093 C -0.08594 0.00347 -0.08802 0.00324 -0.09219 0.00394 L -0.12969 0.00185 C -0.13685 0.00139 -0.13711 0.00093 -0.14336 0 C -0.14583 -0.00046 -0.14818 -0.00069 -0.15052 -0.00116 C -0.15182 -0.00139 -0.15312 -0.00162 -0.15443 -0.00208 L -0.16771 -0.00486 C -0.16901 -0.00555 -0.17018 -0.00648 -0.17148 -0.00694 C -0.17331 -0.00764 -0.17526 -0.00787 -0.17708 -0.00879 C -0.17878 -0.00995 -0.18281 -0.01458 -0.18424 -0.01574 C -0.18633 -0.01759 -0.18867 -0.01875 -0.19089 -0.0206 C -0.19336 -0.02291 -0.19544 -0.02639 -0.19805 -0.02847 C -0.20117 -0.03125 -0.21042 -0.03541 -0.21393 -0.03727 C -0.22305 -0.04213 -0.23242 -0.04537 -0.24102 -0.05208 C -0.25234 -0.06088 -0.26432 -0.06782 -0.27513 -0.07847 C -0.27917 -0.08241 -0.28294 -0.0875 -0.28737 -0.09028 C -0.29531 -0.0956 -0.32214 -0.10694 -0.33086 -0.10879 C -0.33815 -0.11041 -0.34557 -0.11018 -0.35286 -0.11088 C -0.35977 -0.11227 -0.36536 -0.11366 -0.37227 -0.11366 C -0.3763 -0.11366 -0.38034 -0.11319 -0.38437 -0.11273 C -0.3875 -0.11111 -0.39062 -0.10972 -0.39375 -0.10787 C -0.39687 -0.10602 -0.39987 -0.1037 -0.40312 -0.10208 C -0.40742 -0.09977 -0.41198 -0.09838 -0.41628 -0.09606 C -0.42057 -0.09398 -0.42474 -0.09143 -0.42904 -0.08935 C -0.43529 -0.08611 -0.44271 -0.08449 -0.44883 -0.0794 C -0.45195 -0.07708 -0.45482 -0.07361 -0.45768 -0.0706 C -0.46198 -0.0662 -0.46641 -0.06157 -0.46927 -0.05393 C -0.47552 -0.03727 -0.48203 -0.01273 -0.48633 0.00579 C -0.48854 0.01551 -0.49245 0.03519 -0.49245 0.03519 C -0.49531 0.07107 -0.49414 0.04236 -0.49128 0.08912 C -0.49075 0.09954 -0.49115 0.11019 -0.49023 0.1206 C -0.48867 0.13843 -0.48542 0.1632 -0.48138 0.18125 C -0.48008 0.18704 -0.47839 0.19236 -0.47695 0.19792 C -0.47461 0.20787 -0.47578 0.21667 -0.47031 0.22639 C -0.46979 0.22732 -0.46914 0.22801 -0.46875 0.2294 C -0.46667 0.23542 -0.46536 0.24213 -0.46315 0.24792 C -0.4625 0.25 -0.46198 0.25232 -0.46094 0.25394 C -0.4599 0.25556 -0.45846 0.25648 -0.45716 0.25764 C -0.4526 0.26204 -0.44935 0.26505 -0.4444 0.26759 C -0.43997 0.26991 -0.43698 0.26991 -0.43229 0.2706 C -0.42995 0.26991 -0.42747 0.26991 -0.42513 0.26852 C -0.42357 0.26759 -0.42227 0.26505 -0.4207 0.26366 C -0.42018 0.2632 -0.41914 0.26273 -0.41914 0.26273 L -0.41849 0.26759 " pathEditMode="relative" ptsTypes="AAAAAAAAAAAAAAAAAAAAAAAAAAAAAAAAAAAAAAAAAAAAAAAAAAA"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-0.00391 -0.00208 -0.00768 -0.0044 -0.01159 -0.00602 C -0.01341 -0.00671 -0.01536 -0.00648 -0.01719 -0.00694 C -0.01953 -0.00741 -0.02187 -0.00856 -0.02435 -0.00879 C -0.03294 -0.00995 -0.05026 -0.01088 -0.05026 -0.01088 C -0.05703 -0.00995 -0.06393 -0.00949 -0.07057 -0.00787 C -0.07253 -0.00741 -0.08203 0.00093 -0.08216 0.00093 C -0.08594 0.00347 -0.08802 0.00324 -0.09219 0.00394 L -0.12969 0.00185 C -0.13685 0.00139 -0.13711 0.00093 -0.14336 0 C -0.14583 -0.00046 -0.14818 -0.00069 -0.15052 -0.00116 C -0.15182 -0.00139 -0.15312 -0.00162 -0.15443 -0.00208 L -0.16771 -0.00486 C -0.16901 -0.00555 -0.17018 -0.00648 -0.17148 -0.00694 C -0.17331 -0.00764 -0.17526 -0.00787 -0.17708 -0.00879 C -0.17878 -0.00995 -0.18281 -0.01458 -0.18424 -0.01574 C -0.18633 -0.01759 -0.18867 -0.01875 -0.19089 -0.0206 C -0.19336 -0.02291 -0.19544 -0.02639 -0.19805 -0.02847 C -0.20117 -0.03125 -0.21042 -0.03541 -0.21393 -0.03727 C -0.22305 -0.04213 -0.23242 -0.04537 -0.24102 -0.05208 C -0.25234 -0.06088 -0.26432 -0.06782 -0.27513 -0.07847 C -0.27917 -0.08241 -0.28294 -0.0875 -0.28737 -0.09028 C -0.29531 -0.0956 -0.32214 -0.10694 -0.33086 -0.10879 C -0.33815 -0.11041 -0.34557 -0.11018 -0.35286 -0.11088 C -0.35977 -0.11227 -0.36536 -0.11366 -0.37227 -0.11366 C -0.3763 -0.11366 -0.38034 -0.11319 -0.38437 -0.11273 C -0.3875 -0.11111 -0.39062 -0.10972 -0.39375 -0.10787 C -0.39687 -0.10602 -0.39987 -0.1037 -0.40312 -0.10208 C -0.40742 -0.09977 -0.41198 -0.09838 -0.41628 -0.09606 C -0.42057 -0.09398 -0.42474 -0.09143 -0.42904 -0.08935 C -0.43529 -0.08611 -0.44271 -0.08449 -0.44883 -0.0794 C -0.45195 -0.07708 -0.45482 -0.07361 -0.45768 -0.0706 C -0.46198 -0.0662 -0.46641 -0.06157 -0.46927 -0.05393 C -0.47552 -0.03727 -0.48203 -0.01273 -0.48633 0.00579 C -0.48854 0.01551 -0.49245 0.03519 -0.49245 0.03519 C -0.49531 0.07107 -0.49414 0.04236 -0.49128 0.08912 C -0.49075 0.09954 -0.49115 0.11019 -0.49023 0.1206 C -0.48867 0.13843 -0.48542 0.1632 -0.48138 0.18125 C -0.48008 0.18704 -0.47839 0.19236 -0.47695 0.19792 C -0.47461 0.20787 -0.47578 0.21667 -0.47031 0.22639 C -0.46979 0.22732 -0.46914 0.22801 -0.46875 0.2294 C -0.46667 0.23542 -0.46536 0.24213 -0.46315 0.24792 C -0.4625 0.25 -0.46198 0.25232 -0.46094 0.25394 C -0.4599 0.25556 -0.45846 0.25648 -0.45716 0.25764 C -0.4526 0.26204 -0.44935 0.26505 -0.4444 0.26759 C -0.43997 0.26991 -0.43698 0.26991 -0.43229 0.2706 C -0.42995 0.26991 -0.42747 0.26991 -0.42513 0.26852 C -0.42357 0.26759 -0.42227 0.26505 -0.4207 0.26366 C -0.42018 0.2632 -0.41914 0.26273 -0.41914 0.26273 L -0.41849 0.26759 " pathEditMode="relative" ptsTypes="AAAAAAAAAAAAAAAAAAAAAAAAAAAAAAAAAAAAAAAAAAAAAAAAAAA"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-0.00391 -0.00208 -0.00768 -0.0044 -0.01159 -0.00602 C -0.01341 -0.00671 -0.01536 -0.00648 -0.01719 -0.00694 C -0.01953 -0.00741 -0.02187 -0.00856 -0.02435 -0.00879 C -0.03294 -0.00995 -0.05026 -0.01088 -0.05026 -0.01088 C -0.05703 -0.00995 -0.06393 -0.00949 -0.07057 -0.00787 C -0.07253 -0.00741 -0.08203 0.00093 -0.08216 0.00093 C -0.08594 0.00347 -0.08802 0.00324 -0.09219 0.00394 L -0.12969 0.00185 C -0.13685 0.00139 -0.13711 0.00093 -0.14336 0 C -0.14583 -0.00046 -0.14818 -0.00069 -0.15052 -0.00116 C -0.15182 -0.00139 -0.15312 -0.00162 -0.15443 -0.00208 L -0.16771 -0.00486 C -0.16901 -0.00555 -0.17018 -0.00648 -0.17148 -0.00694 C -0.17331 -0.00764 -0.17526 -0.00787 -0.17708 -0.00879 C -0.17878 -0.00995 -0.18281 -0.01458 -0.18424 -0.01574 C -0.18633 -0.01759 -0.18867 -0.01875 -0.19089 -0.0206 C -0.19336 -0.02291 -0.19544 -0.02639 -0.19805 -0.02847 C -0.20117 -0.03125 -0.21042 -0.03541 -0.21393 -0.03727 C -0.22305 -0.04213 -0.23242 -0.04537 -0.24102 -0.05208 C -0.25234 -0.06088 -0.26432 -0.06782 -0.27513 -0.07847 C -0.27917 -0.08241 -0.28294 -0.0875 -0.28737 -0.09028 C -0.29531 -0.0956 -0.32214 -0.10694 -0.33086 -0.10879 C -0.33815 -0.11041 -0.34557 -0.11018 -0.35286 -0.11088 C -0.35977 -0.11227 -0.36536 -0.11366 -0.37227 -0.11366 C -0.3763 -0.11366 -0.38034 -0.11319 -0.38437 -0.11273 C -0.3875 -0.11111 -0.39062 -0.10972 -0.39375 -0.10787 C -0.39687 -0.10602 -0.39987 -0.1037 -0.40312 -0.10208 C -0.40742 -0.09977 -0.41198 -0.09838 -0.41628 -0.09606 C -0.42057 -0.09398 -0.42474 -0.09143 -0.42904 -0.08935 C -0.43529 -0.08611 -0.44271 -0.08449 -0.44883 -0.0794 C -0.45195 -0.07708 -0.45482 -0.07361 -0.45768 -0.0706 C -0.46198 -0.0662 -0.46641 -0.06157 -0.46927 -0.05393 C -0.47552 -0.03727 -0.48203 -0.01273 -0.48633 0.00579 C -0.48854 0.01551 -0.49245 0.03519 -0.49245 0.03519 C -0.49531 0.07107 -0.49414 0.04236 -0.49128 0.08912 C -0.49075 0.09954 -0.49115 0.11019 -0.49023 0.1206 C -0.48867 0.13843 -0.48542 0.1632 -0.48138 0.18125 C -0.48008 0.18704 -0.47839 0.19236 -0.47695 0.19792 C -0.47461 0.20787 -0.47578 0.21667 -0.47031 0.22639 C -0.46979 0.22732 -0.46914 0.22801 -0.46875 0.2294 C -0.46667 0.23542 -0.46536 0.24213 -0.46315 0.24792 C -0.4625 0.25 -0.46198 0.25232 -0.46094 0.25394 C -0.4599 0.25556 -0.45846 0.25648 -0.45716 0.25764 C -0.4526 0.26204 -0.44935 0.26505 -0.4444 0.26759 C -0.43997 0.26991 -0.43698 0.26991 -0.43229 0.2706 C -0.42995 0.26991 -0.42747 0.26991 -0.42513 0.26852 C -0.42357 0.26759 -0.42227 0.26505 -0.4207 0.26366 C -0.42018 0.2632 -0.41914 0.26273 -0.41914 0.26273 L -0.41849 0.26759 " pathEditMode="relative" ptsTypes="AAAAAAAAAAAAAAAAAAAAAAAAAAAAAAAAAAAAAAAAAAAAAAAAAAA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4520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91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97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6CEE9AF1-D129-3080-F434-566ABC53483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759494" y="1940716"/>
            <a:ext cx="8359356" cy="4220338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 textes prévoient une amende de 15 euros par facture pour ceux qui ne respecteront pas l’obligation de facturation, plafonnée à 15 000 € par an et 250 € par transaction pour l’absence d’e-</a:t>
            </a:r>
            <a:r>
              <a:rPr lang="fr-FR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reporting</a:t>
            </a:r>
            <a:r>
              <a:rPr lang="fr-F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dans la même limite.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Au-delà des amendes le risque est également de provoquer des contrôles fiscaux liés à des irrégularités successives dans la transmission des informations mettant en évidence un disfonctionnement organisationnel au sein de l’entreprise.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07000"/>
              </a:lnSpc>
              <a:spcAft>
                <a:spcPts val="800"/>
              </a:spcAft>
              <a:buNone/>
            </a:pP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07000"/>
              </a:lnSpc>
              <a:spcAft>
                <a:spcPts val="800"/>
              </a:spcAft>
              <a:buNone/>
            </a:pP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4E91015-B78D-BA30-0D01-B730E9EB7B8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fr-FR" dirty="0"/>
              <a:t>Sanctions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6FC70BFE-0907-76D3-C4E0-274D72D3E1B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7534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C733A528-153A-7616-4E92-EFCF75121E2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933955" y="1307705"/>
            <a:ext cx="9688010" cy="2742321"/>
          </a:xfrm>
        </p:spPr>
        <p:txBody>
          <a:bodyPr>
            <a:normAutofit/>
          </a:bodyPr>
          <a:lstStyle/>
          <a:p>
            <a:r>
              <a:rPr lang="fr-FR" sz="2800" b="1" i="0" dirty="0">
                <a:solidFill>
                  <a:schemeClr val="accent4">
                    <a:lumMod val="9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600" b="1" i="0" dirty="0">
                <a:solidFill>
                  <a:schemeClr val="accent4">
                    <a:lumMod val="95000"/>
                  </a:schemeClr>
                </a:solidFill>
                <a:effectLst/>
                <a:latin typeface="Arial Black" panose="020B0A04020102020204" pitchFamily="34" charset="0"/>
              </a:rPr>
              <a:t>Réception des factures électroniques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6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E</a:t>
            </a:r>
            <a:r>
              <a:rPr lang="fr-FR" sz="1600" b="1" i="0" dirty="0">
                <a:solidFill>
                  <a:schemeClr val="accent4">
                    <a:lumMod val="95000"/>
                  </a:schemeClr>
                </a:solidFill>
                <a:effectLst/>
                <a:latin typeface="Arial Black" panose="020B0A04020102020204" pitchFamily="34" charset="0"/>
              </a:rPr>
              <a:t>nvoi au bon format de factures électroniques et/ou e-</a:t>
            </a:r>
            <a:r>
              <a:rPr lang="fr-FR" sz="1600" b="1" i="0" dirty="0" err="1">
                <a:solidFill>
                  <a:schemeClr val="accent4">
                    <a:lumMod val="95000"/>
                  </a:schemeClr>
                </a:solidFill>
                <a:effectLst/>
                <a:latin typeface="Arial Black" panose="020B0A04020102020204" pitchFamily="34" charset="0"/>
              </a:rPr>
              <a:t>reporting</a:t>
            </a:r>
            <a:endParaRPr lang="fr-FR" sz="1600" b="1" i="0" dirty="0">
              <a:solidFill>
                <a:schemeClr val="accent4">
                  <a:lumMod val="95000"/>
                </a:schemeClr>
              </a:solidFill>
              <a:effectLst/>
              <a:latin typeface="Arial Black" panose="020B0A040201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600" i="0" dirty="0">
                <a:solidFill>
                  <a:schemeClr val="accent4">
                    <a:lumMod val="95000"/>
                  </a:schemeClr>
                </a:solidFill>
                <a:effectLst/>
                <a:latin typeface="Arial Black" panose="020B0A04020102020204" pitchFamily="34" charset="0"/>
              </a:rPr>
              <a:t>Gestion du cycle de vie des factures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6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T</a:t>
            </a:r>
            <a:r>
              <a:rPr lang="fr-FR" sz="1600" b="1" i="0" dirty="0">
                <a:solidFill>
                  <a:schemeClr val="accent4">
                    <a:lumMod val="95000"/>
                  </a:schemeClr>
                </a:solidFill>
                <a:effectLst/>
                <a:latin typeface="Arial Black" panose="020B0A04020102020204" pitchFamily="34" charset="0"/>
              </a:rPr>
              <a:t>ransmission des données </a:t>
            </a:r>
          </a:p>
          <a:p>
            <a:endParaRPr lang="fr-FR" sz="1400" b="1" i="0" dirty="0">
              <a:solidFill>
                <a:schemeClr val="accent4">
                  <a:lumMod val="95000"/>
                </a:schemeClr>
              </a:solidFill>
              <a:effectLst/>
              <a:latin typeface="Arial Black" panose="020B0A04020102020204" pitchFamily="34" charset="0"/>
            </a:endParaRPr>
          </a:p>
          <a:p>
            <a:endParaRPr lang="fr-FR" sz="1400" i="0" dirty="0">
              <a:solidFill>
                <a:schemeClr val="accent4">
                  <a:lumMod val="95000"/>
                </a:schemeClr>
              </a:solidFill>
              <a:effectLst/>
              <a:latin typeface="Arial Black" panose="020B0A04020102020204" pitchFamily="34" charset="0"/>
            </a:endParaRPr>
          </a:p>
          <a:p>
            <a:endParaRPr lang="fr-FR" sz="1400" i="0" dirty="0">
              <a:solidFill>
                <a:schemeClr val="accent4">
                  <a:lumMod val="95000"/>
                </a:schemeClr>
              </a:solidFill>
              <a:effectLst/>
              <a:latin typeface="Arial Black" panose="020B0A04020102020204" pitchFamily="34" charset="0"/>
            </a:endParaRPr>
          </a:p>
          <a:p>
            <a:endParaRPr lang="fr-FR" sz="1400" b="1" i="0" dirty="0">
              <a:solidFill>
                <a:schemeClr val="accent4">
                  <a:lumMod val="95000"/>
                </a:schemeClr>
              </a:solidFill>
              <a:effectLst/>
              <a:latin typeface="Arial Black" panose="020B0A04020102020204" pitchFamily="34" charset="0"/>
            </a:endParaRPr>
          </a:p>
          <a:p>
            <a:endParaRPr lang="fr-FR" sz="1400" b="1" i="0" dirty="0">
              <a:solidFill>
                <a:schemeClr val="accent4">
                  <a:lumMod val="95000"/>
                </a:schemeClr>
              </a:solidFill>
              <a:effectLst/>
              <a:latin typeface="Arial Black" panose="020B0A04020102020204" pitchFamily="34" charset="0"/>
            </a:endParaRPr>
          </a:p>
          <a:p>
            <a:endParaRPr lang="fr-FR" sz="1400" dirty="0">
              <a:latin typeface="Arial Black" panose="020B0A04020102020204" pitchFamily="34" charset="0"/>
            </a:endParaRP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50DCD0CE-E396-BF84-4AC8-F449CA64BB51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226811" y="2917700"/>
            <a:ext cx="1778802" cy="2501625"/>
          </a:xfrm>
        </p:spPr>
        <p:txBody>
          <a:bodyPr>
            <a:noAutofit/>
          </a:bodyPr>
          <a:lstStyle/>
          <a:p>
            <a:b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</a:br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4" name="Espace réservé du pied de page 13">
            <a:extLst>
              <a:ext uri="{FF2B5EF4-FFF2-40B4-BE49-F238E27FC236}">
                <a16:creationId xmlns:a16="http://schemas.microsoft.com/office/drawing/2014/main" id="{3D218B41-0B2A-9DAD-20BF-BC1EB7F819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fr-FR" dirty="0"/>
              <a:t>Date</a:t>
            </a:r>
          </a:p>
        </p:txBody>
      </p:sp>
      <p:sp>
        <p:nvSpPr>
          <p:cNvPr id="15" name="Espace réservé du numéro de diapositive 14">
            <a:extLst>
              <a:ext uri="{FF2B5EF4-FFF2-40B4-BE49-F238E27FC236}">
                <a16:creationId xmlns:a16="http://schemas.microsoft.com/office/drawing/2014/main" id="{1FF90EAC-D90C-208C-45D9-2B61DCA7F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84E8B9-3CF3-4303-87B2-C3D3836CD5C5}" type="slidenum">
              <a:rPr lang="fr-FR" smtClean="0"/>
              <a:pPr/>
              <a:t>18</a:t>
            </a:fld>
            <a:endParaRPr lang="fr-FR"/>
          </a:p>
        </p:txBody>
      </p:sp>
      <p:sp>
        <p:nvSpPr>
          <p:cNvPr id="16" name="Espace réservé du texte 15">
            <a:extLst>
              <a:ext uri="{FF2B5EF4-FFF2-40B4-BE49-F238E27FC236}">
                <a16:creationId xmlns:a16="http://schemas.microsoft.com/office/drawing/2014/main" id="{C26A5E83-0A9B-F538-53D4-58725C3F516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933955" y="591436"/>
            <a:ext cx="11311930" cy="438036"/>
          </a:xfrm>
        </p:spPr>
        <p:txBody>
          <a:bodyPr/>
          <a:lstStyle/>
          <a:p>
            <a:r>
              <a:rPr lang="fr-FR" sz="2400" dirty="0"/>
              <a:t>L’impact de ces changements dans vos processus</a:t>
            </a:r>
          </a:p>
        </p:txBody>
      </p:sp>
      <p:sp>
        <p:nvSpPr>
          <p:cNvPr id="2" name="Espace réservé du texte 15">
            <a:extLst>
              <a:ext uri="{FF2B5EF4-FFF2-40B4-BE49-F238E27FC236}">
                <a16:creationId xmlns:a16="http://schemas.microsoft.com/office/drawing/2014/main" id="{0BE2952E-A15C-727E-3573-8A0E276BC0E8}"/>
              </a:ext>
            </a:extLst>
          </p:cNvPr>
          <p:cNvSpPr txBox="1">
            <a:spLocks/>
          </p:cNvSpPr>
          <p:nvPr/>
        </p:nvSpPr>
        <p:spPr>
          <a:xfrm>
            <a:off x="839450" y="3432909"/>
            <a:ext cx="10251480" cy="43803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4000" dirty="0"/>
              <a:t>=</a:t>
            </a:r>
          </a:p>
          <a:p>
            <a:pPr algn="ctr"/>
            <a:endParaRPr lang="fr-FR" sz="4000" dirty="0"/>
          </a:p>
          <a:p>
            <a:pPr algn="ctr"/>
            <a:r>
              <a:rPr lang="fr-FR" sz="2400" dirty="0"/>
              <a:t>Dématérialisation complète des flux de l’entreprise</a:t>
            </a:r>
          </a:p>
        </p:txBody>
      </p:sp>
    </p:spTree>
    <p:extLst>
      <p:ext uri="{BB962C8B-B14F-4D97-AF65-F5344CB8AC3E}">
        <p14:creationId xmlns:p14="http://schemas.microsoft.com/office/powerpoint/2010/main" val="609977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C733A528-153A-7616-4E92-EFCF75121E2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953735" y="2301841"/>
            <a:ext cx="3684054" cy="2233727"/>
          </a:xfrm>
        </p:spPr>
        <p:txBody>
          <a:bodyPr>
            <a:normAutofit/>
          </a:bodyPr>
          <a:lstStyle/>
          <a:p>
            <a:r>
              <a:rPr lang="fr-FR" sz="1400" b="1" i="0" dirty="0">
                <a:solidFill>
                  <a:schemeClr val="accent4">
                    <a:lumMod val="95000"/>
                  </a:schemeClr>
                </a:solidFill>
                <a:effectLst/>
                <a:latin typeface="Arial Black" panose="020B0A04020102020204" pitchFamily="34" charset="0"/>
              </a:rPr>
              <a:t>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400" b="1" i="0" dirty="0">
                <a:solidFill>
                  <a:schemeClr val="accent4">
                    <a:lumMod val="95000"/>
                  </a:schemeClr>
                </a:solidFill>
                <a:effectLst/>
                <a:latin typeface="Arial Black" panose="020B0A04020102020204" pitchFamily="34" charset="0"/>
              </a:rPr>
              <a:t>Gain de temps sur les tâches sans valeur ajoutée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400" b="1" i="0" dirty="0">
                <a:solidFill>
                  <a:schemeClr val="accent4">
                    <a:lumMod val="95000"/>
                  </a:schemeClr>
                </a:solidFill>
                <a:effectLst/>
                <a:latin typeface="Arial Black" panose="020B0A04020102020204" pitchFamily="34" charset="0"/>
              </a:rPr>
              <a:t>Gestion d’alertes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400" b="1" i="0" dirty="0">
                <a:solidFill>
                  <a:schemeClr val="accent4">
                    <a:lumMod val="95000"/>
                  </a:schemeClr>
                </a:solidFill>
                <a:effectLst/>
                <a:latin typeface="Arial Black" panose="020B0A04020102020204" pitchFamily="34" charset="0"/>
              </a:rPr>
              <a:t>Scalabilité du traitement </a:t>
            </a:r>
          </a:p>
          <a:p>
            <a:endParaRPr lang="fr-FR" sz="1400" b="1" i="0" dirty="0">
              <a:solidFill>
                <a:schemeClr val="accent4">
                  <a:lumMod val="95000"/>
                </a:schemeClr>
              </a:solidFill>
              <a:effectLst/>
              <a:latin typeface="Arial Black" panose="020B0A04020102020204" pitchFamily="34" charset="0"/>
            </a:endParaRPr>
          </a:p>
          <a:p>
            <a:endParaRPr lang="fr-FR" sz="1400" dirty="0">
              <a:latin typeface="Arial Black" panose="020B0A04020102020204" pitchFamily="34" charset="0"/>
            </a:endParaRP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50DCD0CE-E396-BF84-4AC8-F449CA64BB51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226811" y="2917700"/>
            <a:ext cx="1778802" cy="2501625"/>
          </a:xfrm>
        </p:spPr>
        <p:txBody>
          <a:bodyPr>
            <a:noAutofit/>
          </a:bodyPr>
          <a:lstStyle/>
          <a:p>
            <a:b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</a:br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4" name="Espace réservé du pied de page 13">
            <a:extLst>
              <a:ext uri="{FF2B5EF4-FFF2-40B4-BE49-F238E27FC236}">
                <a16:creationId xmlns:a16="http://schemas.microsoft.com/office/drawing/2014/main" id="{3D218B41-0B2A-9DAD-20BF-BC1EB7F819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fr-FR"/>
              <a:t>Date</a:t>
            </a:r>
          </a:p>
        </p:txBody>
      </p:sp>
      <p:sp>
        <p:nvSpPr>
          <p:cNvPr id="15" name="Espace réservé du numéro de diapositive 14">
            <a:extLst>
              <a:ext uri="{FF2B5EF4-FFF2-40B4-BE49-F238E27FC236}">
                <a16:creationId xmlns:a16="http://schemas.microsoft.com/office/drawing/2014/main" id="{1FF90EAC-D90C-208C-45D9-2B61DCA7F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584E8B9-3CF3-4303-87B2-C3D3836CD5C5}" type="slidenum">
              <a:rPr lang="fr-FR" smtClean="0"/>
              <a:pPr/>
              <a:t>19</a:t>
            </a:fld>
            <a:endParaRPr lang="fr-FR"/>
          </a:p>
        </p:txBody>
      </p:sp>
      <p:sp>
        <p:nvSpPr>
          <p:cNvPr id="16" name="Espace réservé du texte 15">
            <a:extLst>
              <a:ext uri="{FF2B5EF4-FFF2-40B4-BE49-F238E27FC236}">
                <a16:creationId xmlns:a16="http://schemas.microsoft.com/office/drawing/2014/main" id="{C26A5E83-0A9B-F538-53D4-58725C3F516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926916" y="454521"/>
            <a:ext cx="11311930" cy="438036"/>
          </a:xfrm>
        </p:spPr>
        <p:txBody>
          <a:bodyPr/>
          <a:lstStyle/>
          <a:p>
            <a:r>
              <a:rPr lang="fr-FR" sz="2400" dirty="0"/>
              <a:t>L’impact de ces changements dans vos processus</a:t>
            </a:r>
          </a:p>
        </p:txBody>
      </p:sp>
      <p:sp>
        <p:nvSpPr>
          <p:cNvPr id="3" name="Espace réservé du texte 8">
            <a:extLst>
              <a:ext uri="{FF2B5EF4-FFF2-40B4-BE49-F238E27FC236}">
                <a16:creationId xmlns:a16="http://schemas.microsoft.com/office/drawing/2014/main" id="{39143BFA-FD8C-744F-9CD4-4E6DA91EF027}"/>
              </a:ext>
            </a:extLst>
          </p:cNvPr>
          <p:cNvSpPr txBox="1">
            <a:spLocks/>
          </p:cNvSpPr>
          <p:nvPr/>
        </p:nvSpPr>
        <p:spPr>
          <a:xfrm>
            <a:off x="4917790" y="2518738"/>
            <a:ext cx="3343910" cy="274232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1" kern="1200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Erreurs de traitements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Multiplication des outils numériques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latin typeface="Arial Black" panose="020B0A04020102020204" pitchFamily="34" charset="0"/>
            </a:endParaRPr>
          </a:p>
        </p:txBody>
      </p:sp>
      <p:sp>
        <p:nvSpPr>
          <p:cNvPr id="4" name="Espace réservé du texte 8">
            <a:extLst>
              <a:ext uri="{FF2B5EF4-FFF2-40B4-BE49-F238E27FC236}">
                <a16:creationId xmlns:a16="http://schemas.microsoft.com/office/drawing/2014/main" id="{9D1D7314-A0C5-80D2-BFC5-2FC5DCE1A9BB}"/>
              </a:ext>
            </a:extLst>
          </p:cNvPr>
          <p:cNvSpPr txBox="1">
            <a:spLocks/>
          </p:cNvSpPr>
          <p:nvPr/>
        </p:nvSpPr>
        <p:spPr>
          <a:xfrm>
            <a:off x="8363567" y="2384397"/>
            <a:ext cx="3448050" cy="274232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1" kern="1200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Analyser et fiabiliser les process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Choisir des outils interconnectés</a:t>
            </a: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latin typeface="Arial Black" panose="020B0A04020102020204" pitchFamily="34" charset="0"/>
            </a:endParaRPr>
          </a:p>
        </p:txBody>
      </p: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98A9BD96-063F-7733-1887-088A43FA5023}"/>
              </a:ext>
            </a:extLst>
          </p:cNvPr>
          <p:cNvCxnSpPr>
            <a:cxnSpLocks/>
          </p:cNvCxnSpPr>
          <p:nvPr/>
        </p:nvCxnSpPr>
        <p:spPr>
          <a:xfrm>
            <a:off x="876183" y="3849154"/>
            <a:ext cx="1099845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AB103DBE-B8D1-451E-C644-FBAF5119A442}"/>
              </a:ext>
            </a:extLst>
          </p:cNvPr>
          <p:cNvSpPr txBox="1">
            <a:spLocks/>
          </p:cNvSpPr>
          <p:nvPr/>
        </p:nvSpPr>
        <p:spPr>
          <a:xfrm>
            <a:off x="901550" y="3855740"/>
            <a:ext cx="3684054" cy="168448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1" kern="1200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Diffuser </a:t>
            </a:r>
            <a:r>
              <a:rPr lang="fr-FR" sz="140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l’information (</a:t>
            </a:r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mobilité)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latin typeface="Arial Black" panose="020B0A04020102020204" pitchFamily="34" charset="0"/>
            </a:endParaRPr>
          </a:p>
        </p:txBody>
      </p:sp>
      <p:sp>
        <p:nvSpPr>
          <p:cNvPr id="18" name="Espace réservé du texte 8">
            <a:extLst>
              <a:ext uri="{FF2B5EF4-FFF2-40B4-BE49-F238E27FC236}">
                <a16:creationId xmlns:a16="http://schemas.microsoft.com/office/drawing/2014/main" id="{969D061C-E58D-68AF-AF7D-171EB4EA79D1}"/>
              </a:ext>
            </a:extLst>
          </p:cNvPr>
          <p:cNvSpPr txBox="1">
            <a:spLocks/>
          </p:cNvSpPr>
          <p:nvPr/>
        </p:nvSpPr>
        <p:spPr>
          <a:xfrm>
            <a:off x="4864553" y="3031154"/>
            <a:ext cx="3343910" cy="16844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1" kern="1200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Gestion des utilisateurs et accès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Sécurité des systèmes d’informations</a:t>
            </a: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latin typeface="Arial Black" panose="020B0A04020102020204" pitchFamily="34" charset="0"/>
            </a:endParaRPr>
          </a:p>
        </p:txBody>
      </p:sp>
      <p:sp>
        <p:nvSpPr>
          <p:cNvPr id="19" name="Espace réservé du texte 8">
            <a:extLst>
              <a:ext uri="{FF2B5EF4-FFF2-40B4-BE49-F238E27FC236}">
                <a16:creationId xmlns:a16="http://schemas.microsoft.com/office/drawing/2014/main" id="{D2B162ED-1684-0A9D-7055-5B841B0FD34A}"/>
              </a:ext>
            </a:extLst>
          </p:cNvPr>
          <p:cNvSpPr txBox="1">
            <a:spLocks/>
          </p:cNvSpPr>
          <p:nvPr/>
        </p:nvSpPr>
        <p:spPr>
          <a:xfrm>
            <a:off x="8336748" y="3343962"/>
            <a:ext cx="3448050" cy="148341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1" kern="1200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Identifier le qui fait quoi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Vérifier le niveau de sécurité de son système auprès de son prestataire</a:t>
            </a: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latin typeface="Arial Black" panose="020B0A04020102020204" pitchFamily="34" charset="0"/>
            </a:endParaRPr>
          </a:p>
        </p:txBody>
      </p:sp>
      <p:sp>
        <p:nvSpPr>
          <p:cNvPr id="20" name="Espace réservé du texte 8">
            <a:extLst>
              <a:ext uri="{FF2B5EF4-FFF2-40B4-BE49-F238E27FC236}">
                <a16:creationId xmlns:a16="http://schemas.microsoft.com/office/drawing/2014/main" id="{8AF771AC-FCC5-D92F-56DB-349D6D170AC2}"/>
              </a:ext>
            </a:extLst>
          </p:cNvPr>
          <p:cNvSpPr txBox="1">
            <a:spLocks/>
          </p:cNvSpPr>
          <p:nvPr/>
        </p:nvSpPr>
        <p:spPr>
          <a:xfrm>
            <a:off x="876183" y="4785786"/>
            <a:ext cx="3684054" cy="182869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1" kern="1200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Disposer d’analyse de la performance de l’entreprise en temps réel</a:t>
            </a: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latin typeface="Arial Black" panose="020B0A04020102020204" pitchFamily="34" charset="0"/>
            </a:endParaRPr>
          </a:p>
        </p:txBody>
      </p:sp>
      <p:sp>
        <p:nvSpPr>
          <p:cNvPr id="21" name="Espace réservé du texte 8">
            <a:extLst>
              <a:ext uri="{FF2B5EF4-FFF2-40B4-BE49-F238E27FC236}">
                <a16:creationId xmlns:a16="http://schemas.microsoft.com/office/drawing/2014/main" id="{634DB75D-7154-D32E-D5FA-7ED43086F051}"/>
              </a:ext>
            </a:extLst>
          </p:cNvPr>
          <p:cNvSpPr txBox="1">
            <a:spLocks/>
          </p:cNvSpPr>
          <p:nvPr/>
        </p:nvSpPr>
        <p:spPr>
          <a:xfrm>
            <a:off x="6162040" y="345448"/>
            <a:ext cx="3343910" cy="274232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1" kern="1200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5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</a:p>
          <a:p>
            <a:endParaRPr lang="fr-FR" sz="15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5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5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5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500" dirty="0">
              <a:latin typeface="Arial Black" panose="020B0A04020102020204" pitchFamily="34" charset="0"/>
            </a:endParaRPr>
          </a:p>
        </p:txBody>
      </p: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DD7D4F04-998C-24B4-888C-F2543EAEE49A}"/>
              </a:ext>
            </a:extLst>
          </p:cNvPr>
          <p:cNvCxnSpPr>
            <a:cxnSpLocks/>
          </p:cNvCxnSpPr>
          <p:nvPr/>
        </p:nvCxnSpPr>
        <p:spPr>
          <a:xfrm>
            <a:off x="813166" y="4991704"/>
            <a:ext cx="1099845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Espace réservé du texte 8">
            <a:extLst>
              <a:ext uri="{FF2B5EF4-FFF2-40B4-BE49-F238E27FC236}">
                <a16:creationId xmlns:a16="http://schemas.microsoft.com/office/drawing/2014/main" id="{4E1B064E-EFA5-6E8E-4FE4-81CA621064ED}"/>
              </a:ext>
            </a:extLst>
          </p:cNvPr>
          <p:cNvSpPr txBox="1">
            <a:spLocks/>
          </p:cNvSpPr>
          <p:nvPr/>
        </p:nvSpPr>
        <p:spPr>
          <a:xfrm>
            <a:off x="8286015" y="4539719"/>
            <a:ext cx="3448050" cy="148341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1" kern="1200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Identifier les indicateurs de performance en amont</a:t>
            </a: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latin typeface="Arial Black" panose="020B0A04020102020204" pitchFamily="34" charset="0"/>
            </a:endParaRPr>
          </a:p>
        </p:txBody>
      </p:sp>
      <p:sp>
        <p:nvSpPr>
          <p:cNvPr id="27" name="Espace réservé du texte 8">
            <a:extLst>
              <a:ext uri="{FF2B5EF4-FFF2-40B4-BE49-F238E27FC236}">
                <a16:creationId xmlns:a16="http://schemas.microsoft.com/office/drawing/2014/main" id="{9BBE329C-2EEE-8EF3-6D9F-1909B1B3AC97}"/>
              </a:ext>
            </a:extLst>
          </p:cNvPr>
          <p:cNvSpPr txBox="1">
            <a:spLocks/>
          </p:cNvSpPr>
          <p:nvPr/>
        </p:nvSpPr>
        <p:spPr>
          <a:xfrm>
            <a:off x="2084286" y="1460804"/>
            <a:ext cx="1528864" cy="98472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1" kern="1200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</a:p>
          <a:p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Avantages</a:t>
            </a: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latin typeface="Arial Black" panose="020B0A04020102020204" pitchFamily="34" charset="0"/>
            </a:endParaRPr>
          </a:p>
        </p:txBody>
      </p:sp>
      <p:sp>
        <p:nvSpPr>
          <p:cNvPr id="28" name="Espace réservé du texte 8">
            <a:extLst>
              <a:ext uri="{FF2B5EF4-FFF2-40B4-BE49-F238E27FC236}">
                <a16:creationId xmlns:a16="http://schemas.microsoft.com/office/drawing/2014/main" id="{7E295ABA-FC4F-475A-C8C4-8C386FB4FBFF}"/>
              </a:ext>
            </a:extLst>
          </p:cNvPr>
          <p:cNvSpPr txBox="1">
            <a:spLocks/>
          </p:cNvSpPr>
          <p:nvPr/>
        </p:nvSpPr>
        <p:spPr>
          <a:xfrm>
            <a:off x="6011944" y="1439367"/>
            <a:ext cx="1528864" cy="98472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1" kern="1200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</a:p>
          <a:p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Risques</a:t>
            </a: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latin typeface="Arial Black" panose="020B0A04020102020204" pitchFamily="34" charset="0"/>
            </a:endParaRPr>
          </a:p>
        </p:txBody>
      </p:sp>
      <p:sp>
        <p:nvSpPr>
          <p:cNvPr id="29" name="Espace réservé du texte 8">
            <a:extLst>
              <a:ext uri="{FF2B5EF4-FFF2-40B4-BE49-F238E27FC236}">
                <a16:creationId xmlns:a16="http://schemas.microsoft.com/office/drawing/2014/main" id="{1364E608-41A6-2F59-1CD0-8AC66500FAD2}"/>
              </a:ext>
            </a:extLst>
          </p:cNvPr>
          <p:cNvSpPr txBox="1">
            <a:spLocks/>
          </p:cNvSpPr>
          <p:nvPr/>
        </p:nvSpPr>
        <p:spPr>
          <a:xfrm>
            <a:off x="9549830" y="1439367"/>
            <a:ext cx="1528864" cy="98472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1" kern="1200">
                <a:solidFill>
                  <a:schemeClr val="bg1">
                    <a:alpha val="4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 </a:t>
            </a:r>
          </a:p>
          <a:p>
            <a:r>
              <a:rPr lang="fr-FR" sz="1400" dirty="0">
                <a:solidFill>
                  <a:schemeClr val="accent4">
                    <a:lumMod val="95000"/>
                  </a:schemeClr>
                </a:solidFill>
                <a:latin typeface="Arial Black" panose="020B0A04020102020204" pitchFamily="34" charset="0"/>
              </a:rPr>
              <a:t>Actions</a:t>
            </a: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solidFill>
                <a:schemeClr val="accent4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endParaRPr lang="fr-FR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40905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88CC6A93-F06B-D2CB-1EE6-F2A4D0A5C98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/>
              <a:t>Quel accompagnement ?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4B56111-C519-C498-E0D5-9233369DC98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584058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4E91015-B78D-BA30-0D01-B730E9EB7B8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fr-FR" dirty="0"/>
              <a:t>Accompagnements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6FC70BFE-0907-76D3-C4E0-274D72D3E1B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fr-FR" dirty="0"/>
              <a:t>2 approches</a:t>
            </a:r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B12B2A43-FEA0-C9CD-68F4-6D1DBD383A43}"/>
              </a:ext>
            </a:extLst>
          </p:cNvPr>
          <p:cNvCxnSpPr>
            <a:cxnSpLocks/>
          </p:cNvCxnSpPr>
          <p:nvPr/>
        </p:nvCxnSpPr>
        <p:spPr>
          <a:xfrm>
            <a:off x="2438400" y="2892083"/>
            <a:ext cx="8990949" cy="49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13">
            <a:extLst>
              <a:ext uri="{FF2B5EF4-FFF2-40B4-BE49-F238E27FC236}">
                <a16:creationId xmlns:a16="http://schemas.microsoft.com/office/drawing/2014/main" id="{8F88A661-110B-34F6-162C-260AEAAF29AE}"/>
              </a:ext>
            </a:extLst>
          </p:cNvPr>
          <p:cNvCxnSpPr>
            <a:cxnSpLocks/>
            <a:stCxn id="25" idx="0"/>
            <a:endCxn id="25" idx="2"/>
          </p:cNvCxnSpPr>
          <p:nvPr/>
        </p:nvCxnSpPr>
        <p:spPr>
          <a:xfrm>
            <a:off x="7025294" y="2236132"/>
            <a:ext cx="0" cy="4124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space réservé du texte 1">
            <a:extLst>
              <a:ext uri="{FF2B5EF4-FFF2-40B4-BE49-F238E27FC236}">
                <a16:creationId xmlns:a16="http://schemas.microsoft.com/office/drawing/2014/main" id="{4A2469D1-8AD4-4F0B-42BD-D23BF48AA331}"/>
              </a:ext>
            </a:extLst>
          </p:cNvPr>
          <p:cNvSpPr txBox="1">
            <a:spLocks/>
          </p:cNvSpPr>
          <p:nvPr/>
        </p:nvSpPr>
        <p:spPr>
          <a:xfrm>
            <a:off x="3316901" y="3802722"/>
            <a:ext cx="2499886" cy="89282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fr-FR" sz="12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7" name="Espace réservé du texte 1">
            <a:extLst>
              <a:ext uri="{FF2B5EF4-FFF2-40B4-BE49-F238E27FC236}">
                <a16:creationId xmlns:a16="http://schemas.microsoft.com/office/drawing/2014/main" id="{64784572-0677-AAEC-2833-B53730DCFB69}"/>
              </a:ext>
            </a:extLst>
          </p:cNvPr>
          <p:cNvSpPr txBox="1">
            <a:spLocks/>
          </p:cNvSpPr>
          <p:nvPr/>
        </p:nvSpPr>
        <p:spPr>
          <a:xfrm>
            <a:off x="8772686" y="3787630"/>
            <a:ext cx="2499886" cy="89282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fr-FR" sz="12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8" name="Espace réservé du texte 1">
            <a:extLst>
              <a:ext uri="{FF2B5EF4-FFF2-40B4-BE49-F238E27FC236}">
                <a16:creationId xmlns:a16="http://schemas.microsoft.com/office/drawing/2014/main" id="{B17DAB60-D263-F7F9-FB98-940554191C99}"/>
              </a:ext>
            </a:extLst>
          </p:cNvPr>
          <p:cNvSpPr txBox="1">
            <a:spLocks/>
          </p:cNvSpPr>
          <p:nvPr/>
        </p:nvSpPr>
        <p:spPr>
          <a:xfrm>
            <a:off x="3312624" y="4755250"/>
            <a:ext cx="2499886" cy="89282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fr-FR" sz="12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25" name="Rectangle : coins arrondis 24">
            <a:extLst>
              <a:ext uri="{FF2B5EF4-FFF2-40B4-BE49-F238E27FC236}">
                <a16:creationId xmlns:a16="http://schemas.microsoft.com/office/drawing/2014/main" id="{A94D2EFC-AEB5-9D1B-61D1-2A3613E46404}"/>
              </a:ext>
            </a:extLst>
          </p:cNvPr>
          <p:cNvSpPr/>
          <p:nvPr/>
        </p:nvSpPr>
        <p:spPr>
          <a:xfrm>
            <a:off x="2355850" y="2236132"/>
            <a:ext cx="9338888" cy="41243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Bulle narrative : rectangle à coins arrondis 26">
            <a:extLst>
              <a:ext uri="{FF2B5EF4-FFF2-40B4-BE49-F238E27FC236}">
                <a16:creationId xmlns:a16="http://schemas.microsoft.com/office/drawing/2014/main" id="{A8847808-CD33-A289-8081-77A866E83FAA}"/>
              </a:ext>
            </a:extLst>
          </p:cNvPr>
          <p:cNvSpPr/>
          <p:nvPr/>
        </p:nvSpPr>
        <p:spPr>
          <a:xfrm>
            <a:off x="4016574" y="2342631"/>
            <a:ext cx="1584149" cy="352838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Pack</a:t>
            </a:r>
          </a:p>
        </p:txBody>
      </p:sp>
      <p:sp>
        <p:nvSpPr>
          <p:cNvPr id="29" name="Bulle narrative : rectangle à coins arrondis 28">
            <a:extLst>
              <a:ext uri="{FF2B5EF4-FFF2-40B4-BE49-F238E27FC236}">
                <a16:creationId xmlns:a16="http://schemas.microsoft.com/office/drawing/2014/main" id="{0BC3ABFB-CD84-1F91-8459-2DD9B9D8B833}"/>
              </a:ext>
            </a:extLst>
          </p:cNvPr>
          <p:cNvSpPr/>
          <p:nvPr/>
        </p:nvSpPr>
        <p:spPr>
          <a:xfrm>
            <a:off x="8590000" y="2369120"/>
            <a:ext cx="1540033" cy="352838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Consulting</a:t>
            </a:r>
          </a:p>
        </p:txBody>
      </p:sp>
      <p:sp>
        <p:nvSpPr>
          <p:cNvPr id="34" name="Espace réservé du texte 1">
            <a:extLst>
              <a:ext uri="{FF2B5EF4-FFF2-40B4-BE49-F238E27FC236}">
                <a16:creationId xmlns:a16="http://schemas.microsoft.com/office/drawing/2014/main" id="{581D8FBC-1577-E17F-BDF1-CB6B75F43C33}"/>
              </a:ext>
            </a:extLst>
          </p:cNvPr>
          <p:cNvSpPr txBox="1">
            <a:spLocks/>
          </p:cNvSpPr>
          <p:nvPr/>
        </p:nvSpPr>
        <p:spPr>
          <a:xfrm>
            <a:off x="4821303" y="3132086"/>
            <a:ext cx="2137150" cy="100466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</a:pPr>
            <a:endParaRPr lang="fr-FR" sz="1200" b="1" dirty="0">
              <a:solidFill>
                <a:schemeClr val="accent1"/>
              </a:solidFill>
              <a:latin typeface="+mn-lt"/>
            </a:endParaRPr>
          </a:p>
          <a:p>
            <a:pPr algn="ctr">
              <a:spcBef>
                <a:spcPts val="0"/>
              </a:spcBef>
            </a:pPr>
            <a:r>
              <a:rPr lang="fr-FR" sz="1200" b="1" dirty="0">
                <a:solidFill>
                  <a:schemeClr val="accent1"/>
                </a:solidFill>
                <a:latin typeface="+mn-lt"/>
              </a:rPr>
              <a:t>Mise en place de solutions basées sur des outils référencés Endrix</a:t>
            </a:r>
          </a:p>
          <a:p>
            <a:pPr algn="ctr">
              <a:spcBef>
                <a:spcPts val="0"/>
              </a:spcBef>
            </a:pPr>
            <a:endParaRPr lang="fr-FR" sz="1200" dirty="0">
              <a:solidFill>
                <a:schemeClr val="accent1"/>
              </a:solidFill>
              <a:latin typeface="+mn-lt"/>
            </a:endParaRPr>
          </a:p>
          <a:p>
            <a:pPr>
              <a:spcBef>
                <a:spcPts val="0"/>
              </a:spcBef>
            </a:pPr>
            <a:endParaRPr lang="fr-FR" sz="1200" dirty="0">
              <a:solidFill>
                <a:schemeClr val="accent1"/>
              </a:solidFill>
              <a:latin typeface="+mn-lt"/>
            </a:endParaRPr>
          </a:p>
          <a:p>
            <a:pPr>
              <a:spcBef>
                <a:spcPts val="0"/>
              </a:spcBef>
            </a:pPr>
            <a:endParaRPr lang="fr-FR" sz="12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5" name="Espace réservé du texte 1">
            <a:extLst>
              <a:ext uri="{FF2B5EF4-FFF2-40B4-BE49-F238E27FC236}">
                <a16:creationId xmlns:a16="http://schemas.microsoft.com/office/drawing/2014/main" id="{DB48DA11-BC59-1A11-D67C-7FF0FD4B3DFF}"/>
              </a:ext>
            </a:extLst>
          </p:cNvPr>
          <p:cNvSpPr txBox="1">
            <a:spLocks/>
          </p:cNvSpPr>
          <p:nvPr/>
        </p:nvSpPr>
        <p:spPr>
          <a:xfrm>
            <a:off x="3298087" y="3802722"/>
            <a:ext cx="2499886" cy="89282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fr-FR" sz="12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6" name="Espace réservé du texte 1">
            <a:extLst>
              <a:ext uri="{FF2B5EF4-FFF2-40B4-BE49-F238E27FC236}">
                <a16:creationId xmlns:a16="http://schemas.microsoft.com/office/drawing/2014/main" id="{0A2F3D2A-3346-ABCD-64E3-87072068A5BD}"/>
              </a:ext>
            </a:extLst>
          </p:cNvPr>
          <p:cNvSpPr txBox="1">
            <a:spLocks/>
          </p:cNvSpPr>
          <p:nvPr/>
        </p:nvSpPr>
        <p:spPr>
          <a:xfrm>
            <a:off x="3312624" y="4755250"/>
            <a:ext cx="2499886" cy="89282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fr-FR" sz="12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46" name="Espace réservé du texte 1">
            <a:extLst>
              <a:ext uri="{FF2B5EF4-FFF2-40B4-BE49-F238E27FC236}">
                <a16:creationId xmlns:a16="http://schemas.microsoft.com/office/drawing/2014/main" id="{76790C59-5B4B-8B31-0A9D-68EC7CAF0054}"/>
              </a:ext>
            </a:extLst>
          </p:cNvPr>
          <p:cNvSpPr txBox="1">
            <a:spLocks/>
          </p:cNvSpPr>
          <p:nvPr/>
        </p:nvSpPr>
        <p:spPr>
          <a:xfrm>
            <a:off x="8992249" y="5809333"/>
            <a:ext cx="2499886" cy="25926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fr-FR" sz="1200" u="sng" dirty="0">
              <a:solidFill>
                <a:schemeClr val="accent1"/>
              </a:solidFill>
              <a:latin typeface="+mn-lt"/>
            </a:endParaRPr>
          </a:p>
        </p:txBody>
      </p:sp>
      <p:pic>
        <p:nvPicPr>
          <p:cNvPr id="54" name="Image 53">
            <a:extLst>
              <a:ext uri="{FF2B5EF4-FFF2-40B4-BE49-F238E27FC236}">
                <a16:creationId xmlns:a16="http://schemas.microsoft.com/office/drawing/2014/main" id="{4FF2F61A-F08C-F30B-D1A1-8E5684DFAF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180" y="4712840"/>
            <a:ext cx="1591861" cy="9269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5" name="Image 54">
            <a:extLst>
              <a:ext uri="{FF2B5EF4-FFF2-40B4-BE49-F238E27FC236}">
                <a16:creationId xmlns:a16="http://schemas.microsoft.com/office/drawing/2014/main" id="{84431E7B-57CF-F6E6-9D76-682C821C10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4309" y="4378835"/>
            <a:ext cx="1127303" cy="179785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6" name="Image 55">
            <a:extLst>
              <a:ext uri="{FF2B5EF4-FFF2-40B4-BE49-F238E27FC236}">
                <a16:creationId xmlns:a16="http://schemas.microsoft.com/office/drawing/2014/main" id="{FDD83BD4-7402-F82A-08F0-5254E607E5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4452" y="5036688"/>
            <a:ext cx="1576366" cy="92693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7" name="Espace réservé du texte 3">
            <a:extLst>
              <a:ext uri="{FF2B5EF4-FFF2-40B4-BE49-F238E27FC236}">
                <a16:creationId xmlns:a16="http://schemas.microsoft.com/office/drawing/2014/main" id="{C4ABB58A-DF68-576A-A605-28867E8B4BF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7558879" y="3278405"/>
            <a:ext cx="3984314" cy="2660562"/>
          </a:xfrm>
        </p:spPr>
        <p:txBody>
          <a:bodyPr/>
          <a:lstStyle/>
          <a:p>
            <a:r>
              <a:rPr lang="fr-FR" dirty="0">
                <a:solidFill>
                  <a:schemeClr val="accent1"/>
                </a:solidFill>
              </a:rPr>
              <a:t>Conseil à la prise de décision</a:t>
            </a:r>
          </a:p>
          <a:p>
            <a:r>
              <a:rPr lang="fr-FR" dirty="0">
                <a:solidFill>
                  <a:schemeClr val="accent1"/>
                </a:solidFill>
              </a:rPr>
              <a:t>Audit d’organisation </a:t>
            </a:r>
          </a:p>
          <a:p>
            <a:r>
              <a:rPr lang="fr-FR" dirty="0">
                <a:solidFill>
                  <a:schemeClr val="accent1"/>
                </a:solidFill>
              </a:rPr>
              <a:t>Automatisation des processus</a:t>
            </a:r>
          </a:p>
          <a:p>
            <a:r>
              <a:rPr lang="fr-FR" dirty="0">
                <a:solidFill>
                  <a:schemeClr val="accent1"/>
                </a:solidFill>
              </a:rPr>
              <a:t>Construction des indicateurs de performance</a:t>
            </a:r>
          </a:p>
          <a:p>
            <a:r>
              <a:rPr lang="fr-FR" dirty="0">
                <a:solidFill>
                  <a:schemeClr val="accent1"/>
                </a:solidFill>
              </a:rPr>
              <a:t>Aide aux choix des solutions logicielles</a:t>
            </a:r>
          </a:p>
          <a:p>
            <a:r>
              <a:rPr lang="fr-FR" dirty="0">
                <a:solidFill>
                  <a:schemeClr val="accent1"/>
                </a:solidFill>
              </a:rPr>
              <a:t>Gestion de projet</a:t>
            </a:r>
            <a:endParaRPr lang="fr-FR" sz="1600" dirty="0">
              <a:solidFill>
                <a:schemeClr val="accent1"/>
              </a:solidFill>
            </a:endParaRPr>
          </a:p>
          <a:p>
            <a:pPr lvl="1"/>
            <a:endParaRPr lang="fr-FR" sz="16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fr-FR" sz="1600" dirty="0"/>
          </a:p>
        </p:txBody>
      </p:sp>
      <p:pic>
        <p:nvPicPr>
          <p:cNvPr id="61" name="Image 60">
            <a:extLst>
              <a:ext uri="{FF2B5EF4-FFF2-40B4-BE49-F238E27FC236}">
                <a16:creationId xmlns:a16="http://schemas.microsoft.com/office/drawing/2014/main" id="{C62FE7EF-D81E-4BB1-3A24-2305F9B84C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9466" y="3019342"/>
            <a:ext cx="2137149" cy="302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798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D07BA902-B004-F435-0BF1-32B79E33B4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/>
              <a:t>Vos questions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536452-C1B7-13CF-76AD-DF401BC508D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53637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1">
            <a:extLst>
              <a:ext uri="{FF2B5EF4-FFF2-40B4-BE49-F238E27FC236}">
                <a16:creationId xmlns:a16="http://schemas.microsoft.com/office/drawing/2014/main" id="{F33C1CF5-0B2D-D2F3-43C2-8B9E1634D04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168396" y="3429000"/>
            <a:ext cx="6875853" cy="1284046"/>
          </a:xfrm>
        </p:spPr>
        <p:txBody>
          <a:bodyPr/>
          <a:lstStyle/>
          <a:p>
            <a:r>
              <a:rPr lang="fr-FR" sz="4000" dirty="0">
                <a:latin typeface="Arial Black" panose="020B0A04020102020204" pitchFamily="34" charset="0"/>
              </a:rPr>
              <a:t>Merci pour votre attention !</a:t>
            </a:r>
          </a:p>
        </p:txBody>
      </p:sp>
    </p:spTree>
    <p:extLst>
      <p:ext uri="{BB962C8B-B14F-4D97-AF65-F5344CB8AC3E}">
        <p14:creationId xmlns:p14="http://schemas.microsoft.com/office/powerpoint/2010/main" val="118410798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ENDRIX">
      <a:dk1>
        <a:srgbClr val="000000"/>
      </a:dk1>
      <a:lt1>
        <a:sysClr val="window" lastClr="FFFFFF"/>
      </a:lt1>
      <a:dk2>
        <a:srgbClr val="FFFFFF"/>
      </a:dk2>
      <a:lt2>
        <a:srgbClr val="6D6E4B"/>
      </a:lt2>
      <a:accent1>
        <a:srgbClr val="1C2A42"/>
      </a:accent1>
      <a:accent2>
        <a:srgbClr val="9E251B"/>
      </a:accent2>
      <a:accent3>
        <a:srgbClr val="9CA4B6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ndrix" id="{CF9FC541-2F10-C94A-84C6-A5A6EC75D992}" vid="{1ED899BF-B36F-584B-9062-885897B268B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3AA44863C529E45BB811E9485C2424C" ma:contentTypeVersion="13" ma:contentTypeDescription="Crée un document." ma:contentTypeScope="" ma:versionID="e0d19358552cb661ca80086a536065b3">
  <xsd:schema xmlns:xsd="http://www.w3.org/2001/XMLSchema" xmlns:xs="http://www.w3.org/2001/XMLSchema" xmlns:p="http://schemas.microsoft.com/office/2006/metadata/properties" xmlns:ns2="591221e7-45b9-4e48-b78a-6f79e213a46c" xmlns:ns3="ba923e0b-7fd2-405c-a506-7c1c25ca8377" xmlns:ns4="da83bb7f-5ba4-4780-a9b0-52caa1808971" xmlns:ns5="8ab0000a-49e9-4d7d-80ca-4a986ae7aa8f" targetNamespace="http://schemas.microsoft.com/office/2006/metadata/properties" ma:root="true" ma:fieldsID="fd5059dda8778004dacc8a3896562496" ns2:_="" ns3:_="" ns4:_="" ns5:_="">
    <xsd:import namespace="591221e7-45b9-4e48-b78a-6f79e213a46c"/>
    <xsd:import namespace="ba923e0b-7fd2-405c-a506-7c1c25ca8377"/>
    <xsd:import namespace="da83bb7f-5ba4-4780-a9b0-52caa1808971"/>
    <xsd:import namespace="8ab0000a-49e9-4d7d-80ca-4a986ae7aa8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3:SharedWithUsers" minOccurs="0"/>
                <xsd:element ref="ns4:SharedWithDetail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5:MediaLengthInSeconds" minOccurs="0"/>
                <xsd:element ref="ns5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1221e7-45b9-4e48-b78a-6f79e213a46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923e0b-7fd2-405c-a506-7c1c25ca8377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Partagé avec" ma:internalName="SharedWithUsers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TaxCatchAll" ma:index="20" nillable="true" ma:displayName="Taxonomy Catch All Column" ma:hidden="true" ma:list="{8065d697-15f8-4a75-8247-1a1e2ca0f626}" ma:internalName="TaxCatchAll" ma:showField="CatchAllData" ma:web="ba923e0b-7fd2-405c-a506-7c1c25ca837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83bb7f-5ba4-4780-a9b0-52caa1808971" elementFormDefault="qualified">
    <xsd:import namespace="http://schemas.microsoft.com/office/2006/documentManagement/types"/>
    <xsd:import namespace="http://schemas.microsoft.com/office/infopath/2007/PartnerControls"/>
    <xsd:element name="SharedWithDetails" ma:index="13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b0000a-49e9-4d7d-80ca-4a986ae7aa8f" elementFormDefault="qualified">
    <xsd:import namespace="http://schemas.microsoft.com/office/2006/documentManagement/types"/>
    <xsd:import namespace="http://schemas.microsoft.com/office/infopath/2007/PartnerControls"/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alises d’images" ma:readOnly="false" ma:fieldId="{5cf76f15-5ced-4ddc-b409-7134ff3c332f}" ma:taxonomyMulti="true" ma:sspId="060f9996-0264-441a-800d-532f2b827a0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a923e0b-7fd2-405c-a506-7c1c25ca8377">
      <UserInfo>
        <DisplayName/>
        <AccountId xsi:nil="true"/>
        <AccountType/>
      </UserInfo>
    </SharedWithUsers>
    <lcf76f155ced4ddcb4097134ff3c332f xmlns="8ab0000a-49e9-4d7d-80ca-4a986ae7aa8f">
      <Terms xmlns="http://schemas.microsoft.com/office/infopath/2007/PartnerControls"/>
    </lcf76f155ced4ddcb4097134ff3c332f>
    <TaxCatchAll xmlns="ba923e0b-7fd2-405c-a506-7c1c25ca837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7DA83A8-A7DC-43A9-8161-4DFCA1C23C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91221e7-45b9-4e48-b78a-6f79e213a46c"/>
    <ds:schemaRef ds:uri="ba923e0b-7fd2-405c-a506-7c1c25ca8377"/>
    <ds:schemaRef ds:uri="da83bb7f-5ba4-4780-a9b0-52caa1808971"/>
    <ds:schemaRef ds:uri="8ab0000a-49e9-4d7d-80ca-4a986ae7aa8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131587D-0E60-4BEC-A42E-6A8D68B92F7A}">
  <ds:schemaRefs>
    <ds:schemaRef ds:uri="http://schemas.microsoft.com/office/2006/metadata/properties"/>
    <ds:schemaRef ds:uri="http://purl.org/dc/elements/1.1/"/>
    <ds:schemaRef ds:uri="591221e7-45b9-4e48-b78a-6f79e213a46c"/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ba923e0b-7fd2-405c-a506-7c1c25ca8377"/>
    <ds:schemaRef ds:uri="8ab0000a-49e9-4d7d-80ca-4a986ae7aa8f"/>
    <ds:schemaRef ds:uri="da83bb7f-5ba4-4780-a9b0-52caa1808971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5741CB5-4341-4608-80D5-201D16AF7DF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749</TotalTime>
  <Words>1058</Words>
  <Application>Microsoft Office PowerPoint</Application>
  <PresentationFormat>Grand écran</PresentationFormat>
  <Paragraphs>243</Paragraphs>
  <Slides>23</Slides>
  <Notes>11</Notes>
  <HiddenSlides>0</HiddenSlides>
  <MMClips>4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2" baseType="lpstr">
      <vt:lpstr>Arial</vt:lpstr>
      <vt:lpstr>Arial Black</vt:lpstr>
      <vt:lpstr>Calibri</vt:lpstr>
      <vt:lpstr>Calibri Light</vt:lpstr>
      <vt:lpstr>fira sans</vt:lpstr>
      <vt:lpstr>Marianne</vt:lpstr>
      <vt:lpstr>Police système Courant</vt:lpstr>
      <vt:lpstr>Wingdings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Orlane Charles</dc:creator>
  <cp:lastModifiedBy>Anna ROBERT</cp:lastModifiedBy>
  <cp:revision>8</cp:revision>
  <cp:lastPrinted>2023-03-09T08:03:42Z</cp:lastPrinted>
  <dcterms:created xsi:type="dcterms:W3CDTF">2021-07-28T07:19:33Z</dcterms:created>
  <dcterms:modified xsi:type="dcterms:W3CDTF">2023-06-08T08:45:43Z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0x01010083AA44863C529E45BB811E9485C2424C</vt:lpwstr>
  </property>
  <property fmtid="{D5CDD505-2E9C-101B-9397-08002B2CF9AE}" pid="3" name="xd_ProgID">
    <vt:lpwstr/>
  </property>
  <property fmtid="{D5CDD505-2E9C-101B-9397-08002B2CF9AE}" pid="4" name="MediaServiceImageTags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xd_Signature">
    <vt:bool>false</vt:bool>
  </property>
</Properties>
</file>