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4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C22"/>
    <a:srgbClr val="007434"/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6.wav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audio" Target="../media/audio4.wav"/><Relationship Id="rId5" Type="http://schemas.openxmlformats.org/officeDocument/2006/relationships/image" Target="../media/image3.jp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4" Type="http://schemas.openxmlformats.org/officeDocument/2006/relationships/image" Target="../media/image2.jpg"/><Relationship Id="rId9" Type="http://schemas.openxmlformats.org/officeDocument/2006/relationships/image" Target="../media/image6.png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95A8F49-B974-868A-412D-DB4395605C26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Myslivecká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kapela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B8CC83-6337-4AD5-9A87-004829861D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" y="476672"/>
            <a:ext cx="9036496" cy="5590373"/>
          </a:xfrm>
          <a:prstGeom prst="rect">
            <a:avLst/>
          </a:prstGeom>
          <a:ln w="44450">
            <a:solidFill>
              <a:srgbClr val="007434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A281389-5134-42EB-983E-F69D820B15D8}"/>
              </a:ext>
            </a:extLst>
          </p:cNvPr>
          <p:cNvSpPr/>
          <p:nvPr/>
        </p:nvSpPr>
        <p:spPr>
          <a:xfrm>
            <a:off x="467544" y="878768"/>
            <a:ext cx="8280920" cy="4806566"/>
          </a:xfrm>
          <a:prstGeom prst="rect">
            <a:avLst/>
          </a:prstGeom>
          <a:solidFill>
            <a:schemeClr val="bg1"/>
          </a:solidFill>
          <a:ln w="44450">
            <a:solidFill>
              <a:srgbClr val="0074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/>
              <a:t>Myrta s rudou růží</a:t>
            </a: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55B5B34E-5986-4D25-ACF5-780A0AFA4C46}"/>
              </a:ext>
            </a:extLst>
          </p:cNvPr>
          <p:cNvSpPr/>
          <p:nvPr/>
        </p:nvSpPr>
        <p:spPr>
          <a:xfrm>
            <a:off x="17031" y="1002932"/>
            <a:ext cx="88062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</a:t>
            </a:r>
            <a:r>
              <a:rPr lang="cs-CZ" sz="3600" b="1" spc="38" dirty="0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Myslivecká kapela</a:t>
            </a:r>
            <a:endParaRPr lang="es-ES" sz="3600" b="1" spc="38" dirty="0">
              <a:ln w="11430"/>
              <a:solidFill>
                <a:srgbClr val="00743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379A04B8-36FE-474D-906D-88608DDB1652}"/>
              </a:ext>
            </a:extLst>
          </p:cNvPr>
          <p:cNvSpPr/>
          <p:nvPr/>
        </p:nvSpPr>
        <p:spPr>
          <a:xfrm>
            <a:off x="1" y="6165304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004C2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004C2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2" name="Obrázek 41">
            <a:extLst>
              <a:ext uri="{FF2B5EF4-FFF2-40B4-BE49-F238E27FC236}">
                <a16:creationId xmlns:a16="http://schemas.microsoft.com/office/drawing/2014/main" id="{A1DDDF06-539F-43EC-964E-776E1C98E5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681" y="2086447"/>
            <a:ext cx="3516986" cy="3523902"/>
          </a:xfrm>
          <a:prstGeom prst="rect">
            <a:avLst/>
          </a:prstGeom>
        </p:spPr>
      </p:pic>
      <p:sp>
        <p:nvSpPr>
          <p:cNvPr id="43" name="Obdélník 42">
            <a:extLst>
              <a:ext uri="{FF2B5EF4-FFF2-40B4-BE49-F238E27FC236}">
                <a16:creationId xmlns:a16="http://schemas.microsoft.com/office/drawing/2014/main" id="{F018DF35-E977-4FE5-AF48-50F9B39BB9D8}"/>
              </a:ext>
            </a:extLst>
          </p:cNvPr>
          <p:cNvSpPr/>
          <p:nvPr/>
        </p:nvSpPr>
        <p:spPr>
          <a:xfrm>
            <a:off x="4793666" y="2156166"/>
            <a:ext cx="581517" cy="433881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2134A4E3-5A9F-4D0A-872E-C797C4EE45C4}"/>
              </a:ext>
            </a:extLst>
          </p:cNvPr>
          <p:cNvSpPr/>
          <p:nvPr/>
        </p:nvSpPr>
        <p:spPr>
          <a:xfrm>
            <a:off x="3300333" y="4725145"/>
            <a:ext cx="2814004" cy="587998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BD27C478-AD36-4FD3-8C59-337DB96AD033}"/>
              </a:ext>
            </a:extLst>
          </p:cNvPr>
          <p:cNvSpPr txBox="1"/>
          <p:nvPr/>
        </p:nvSpPr>
        <p:spPr>
          <a:xfrm>
            <a:off x="4834741" y="2148925"/>
            <a:ext cx="5847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400" b="1" spc="38" dirty="0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01</a:t>
            </a:r>
            <a:endParaRPr lang="cs-CZ" sz="2400" dirty="0">
              <a:solidFill>
                <a:srgbClr val="007434"/>
              </a:solidFill>
            </a:endParaRPr>
          </a:p>
        </p:txBody>
      </p:sp>
      <p:sp>
        <p:nvSpPr>
          <p:cNvPr id="51" name="3 Rectángulo">
            <a:extLst>
              <a:ext uri="{FF2B5EF4-FFF2-40B4-BE49-F238E27FC236}">
                <a16:creationId xmlns:a16="http://schemas.microsoft.com/office/drawing/2014/main" id="{7C164892-6D19-4480-BE0A-3392E1420010}"/>
              </a:ext>
            </a:extLst>
          </p:cNvPr>
          <p:cNvSpPr/>
          <p:nvPr/>
        </p:nvSpPr>
        <p:spPr>
          <a:xfrm>
            <a:off x="3159585" y="4557479"/>
            <a:ext cx="3047142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400" b="1" spc="38" dirty="0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2400" b="1" spc="38" dirty="0" err="1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brass</a:t>
            </a:r>
            <a:r>
              <a:rPr lang="cs-CZ" sz="2400" b="1" spc="38" dirty="0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band</a:t>
            </a:r>
            <a:endParaRPr lang="es-ES" sz="2400" b="1" spc="38" dirty="0">
              <a:ln w="11430"/>
              <a:solidFill>
                <a:srgbClr val="00743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3" name="3 Rectángulo">
            <a:extLst>
              <a:ext uri="{FF2B5EF4-FFF2-40B4-BE49-F238E27FC236}">
                <a16:creationId xmlns:a16="http://schemas.microsoft.com/office/drawing/2014/main" id="{CA4FE14C-335A-490F-B4BD-5FDE5D5B7CE1}"/>
              </a:ext>
            </a:extLst>
          </p:cNvPr>
          <p:cNvSpPr/>
          <p:nvPr/>
        </p:nvSpPr>
        <p:spPr>
          <a:xfrm>
            <a:off x="3203848" y="4869160"/>
            <a:ext cx="3056632" cy="86108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400" b="1" spc="38" dirty="0" err="1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Tsjechische</a:t>
            </a:r>
            <a:r>
              <a:rPr lang="cs-CZ" sz="2400" b="1" spc="38" dirty="0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400" b="1" spc="38" dirty="0" err="1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brassband</a:t>
            </a:r>
            <a:endParaRPr lang="es-ES" sz="2400" b="1" spc="38" dirty="0">
              <a:ln w="11430"/>
              <a:solidFill>
                <a:srgbClr val="00743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5" name="AutoShape 32">
            <a:extLst>
              <a:ext uri="{FF2B5EF4-FFF2-40B4-BE49-F238E27FC236}">
                <a16:creationId xmlns:a16="http://schemas.microsoft.com/office/drawing/2014/main" id="{E214CF41-E80C-4E3C-8BFA-0CABCA575D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0126" y="5042201"/>
            <a:ext cx="291371" cy="224575"/>
          </a:xfrm>
          <a:prstGeom prst="star5">
            <a:avLst/>
          </a:prstGeom>
          <a:solidFill>
            <a:srgbClr val="007434"/>
          </a:solidFill>
          <a:ln w="4445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7" name="AutoShape 32">
            <a:extLst>
              <a:ext uri="{FF2B5EF4-FFF2-40B4-BE49-F238E27FC236}">
                <a16:creationId xmlns:a16="http://schemas.microsoft.com/office/drawing/2014/main" id="{7F745CF0-1F15-47AC-A247-992244D8AA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3643" y="5025410"/>
            <a:ext cx="291371" cy="224575"/>
          </a:xfrm>
          <a:prstGeom prst="star5">
            <a:avLst/>
          </a:prstGeom>
          <a:solidFill>
            <a:srgbClr val="007434"/>
          </a:solidFill>
          <a:ln w="4445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65" name="Obrázek 64">
            <a:extLst>
              <a:ext uri="{FF2B5EF4-FFF2-40B4-BE49-F238E27FC236}">
                <a16:creationId xmlns:a16="http://schemas.microsoft.com/office/drawing/2014/main" id="{1BB3BE44-FD3A-41F2-B33B-993A2BB5DF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451" y="4314193"/>
            <a:ext cx="1631459" cy="1295379"/>
          </a:xfrm>
          <a:prstGeom prst="rect">
            <a:avLst/>
          </a:prstGeom>
        </p:spPr>
      </p:pic>
      <p:pic>
        <p:nvPicPr>
          <p:cNvPr id="67" name="Obrázek 66">
            <a:extLst>
              <a:ext uri="{FF2B5EF4-FFF2-40B4-BE49-F238E27FC236}">
                <a16:creationId xmlns:a16="http://schemas.microsoft.com/office/drawing/2014/main" id="{35BC22DE-0E56-46D4-937A-5AE1FBB1B2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3828" y="4314194"/>
            <a:ext cx="1532692" cy="1295378"/>
          </a:xfrm>
          <a:prstGeom prst="rect">
            <a:avLst/>
          </a:prstGeom>
        </p:spPr>
      </p:pic>
      <p:pic>
        <p:nvPicPr>
          <p:cNvPr id="77" name="Picture 25">
            <a:extLst>
              <a:ext uri="{FF2B5EF4-FFF2-40B4-BE49-F238E27FC236}">
                <a16:creationId xmlns:a16="http://schemas.microsoft.com/office/drawing/2014/main" id="{96E79E1C-DCB0-439D-8111-257ED456BC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506" y="4476897"/>
            <a:ext cx="1225550" cy="1143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" name="Picture 10">
            <a:extLst>
              <a:ext uri="{FF2B5EF4-FFF2-40B4-BE49-F238E27FC236}">
                <a16:creationId xmlns:a16="http://schemas.microsoft.com/office/drawing/2014/main" id="{8EF7A122-A28D-4B73-8E23-6DB6F9605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284" y="4476897"/>
            <a:ext cx="1278630" cy="1143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5" name="3 Rectángulo">
            <a:extLst>
              <a:ext uri="{FF2B5EF4-FFF2-40B4-BE49-F238E27FC236}">
                <a16:creationId xmlns:a16="http://schemas.microsoft.com/office/drawing/2014/main" id="{7FADB974-FD92-4626-A677-6ECCD3906E53}"/>
              </a:ext>
            </a:extLst>
          </p:cNvPr>
          <p:cNvSpPr/>
          <p:nvPr/>
        </p:nvSpPr>
        <p:spPr>
          <a:xfrm>
            <a:off x="563920" y="1726459"/>
            <a:ext cx="1488214" cy="541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Chvíle mladosti</a:t>
            </a:r>
            <a:endParaRPr lang="es-ES" sz="1400" b="1" spc="38" dirty="0">
              <a:ln w="11430"/>
              <a:solidFill>
                <a:srgbClr val="00743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7" name="Picture 59">
            <a:hlinkClick r:id="" action="ppaction://noaction">
              <a:snd r:embed="rId8" name="1.Chvíle mladosti.wav"/>
            </a:hlinkClick>
            <a:extLst>
              <a:ext uri="{FF2B5EF4-FFF2-40B4-BE49-F238E27FC236}">
                <a16:creationId xmlns:a16="http://schemas.microsoft.com/office/drawing/2014/main" id="{DE7294B6-E118-4B1B-B789-4439238089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53" y="16896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59">
            <a:hlinkClick r:id="" action="ppaction://noaction">
              <a:snd r:embed="rId10" name="4.Myrta s rudou růží.wav"/>
            </a:hlinkClick>
            <a:extLst>
              <a:ext uri="{FF2B5EF4-FFF2-40B4-BE49-F238E27FC236}">
                <a16:creationId xmlns:a16="http://schemas.microsoft.com/office/drawing/2014/main" id="{BCD2DC16-4DC4-4C13-B4BF-A33E2C5FD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493" y="369893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Picture 59">
            <a:hlinkClick r:id="" action="ppaction://noaction">
              <a:snd r:embed="rId11" name="3.Kdo pije pivečko.wav"/>
            </a:hlinkClick>
            <a:extLst>
              <a:ext uri="{FF2B5EF4-FFF2-40B4-BE49-F238E27FC236}">
                <a16:creationId xmlns:a16="http://schemas.microsoft.com/office/drawing/2014/main" id="{23592189-6118-45FE-947D-E504D3AA67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810" y="30392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59">
            <a:hlinkClick r:id="" action="ppaction://noaction">
              <a:snd r:embed="rId12" name="2.Jeden pro druhého žít.wav"/>
            </a:hlinkClick>
            <a:extLst>
              <a:ext uri="{FF2B5EF4-FFF2-40B4-BE49-F238E27FC236}">
                <a16:creationId xmlns:a16="http://schemas.microsoft.com/office/drawing/2014/main" id="{A79FBB9E-D049-4CC9-AE6A-E3180A9CA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53" y="23698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" name="3 Rectángulo">
            <a:extLst>
              <a:ext uri="{FF2B5EF4-FFF2-40B4-BE49-F238E27FC236}">
                <a16:creationId xmlns:a16="http://schemas.microsoft.com/office/drawing/2014/main" id="{BEB32B55-8B4A-4F03-8EB4-D0675F0B8722}"/>
              </a:ext>
            </a:extLst>
          </p:cNvPr>
          <p:cNvSpPr/>
          <p:nvPr/>
        </p:nvSpPr>
        <p:spPr>
          <a:xfrm>
            <a:off x="587027" y="2419573"/>
            <a:ext cx="153269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Jeden pro druhého žít</a:t>
            </a:r>
            <a:endParaRPr lang="es-ES" sz="1400" b="1" spc="38" dirty="0">
              <a:ln w="11430"/>
              <a:solidFill>
                <a:srgbClr val="00743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7" name="3 Rectángulo">
            <a:extLst>
              <a:ext uri="{FF2B5EF4-FFF2-40B4-BE49-F238E27FC236}">
                <a16:creationId xmlns:a16="http://schemas.microsoft.com/office/drawing/2014/main" id="{9A9DA385-40C9-4318-93CB-55C7B23811E6}"/>
              </a:ext>
            </a:extLst>
          </p:cNvPr>
          <p:cNvSpPr/>
          <p:nvPr/>
        </p:nvSpPr>
        <p:spPr>
          <a:xfrm>
            <a:off x="7214825" y="2377156"/>
            <a:ext cx="153269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Pojď panenko do hospody</a:t>
            </a:r>
            <a:endParaRPr lang="es-ES" sz="1400" b="1" spc="38" dirty="0">
              <a:ln w="11430"/>
              <a:solidFill>
                <a:srgbClr val="00743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9" name="3 Rectángulo">
            <a:extLst>
              <a:ext uri="{FF2B5EF4-FFF2-40B4-BE49-F238E27FC236}">
                <a16:creationId xmlns:a16="http://schemas.microsoft.com/office/drawing/2014/main" id="{8384EADD-F57F-4035-9FF1-09AEFB4E743F}"/>
              </a:ext>
            </a:extLst>
          </p:cNvPr>
          <p:cNvSpPr/>
          <p:nvPr/>
        </p:nvSpPr>
        <p:spPr>
          <a:xfrm>
            <a:off x="7277082" y="3084064"/>
            <a:ext cx="13526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Honzíkova harmonika</a:t>
            </a:r>
            <a:endParaRPr lang="es-ES" sz="1400" b="1" spc="38" dirty="0">
              <a:ln w="11430"/>
              <a:solidFill>
                <a:srgbClr val="00743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1" name="3 Rectángulo">
            <a:extLst>
              <a:ext uri="{FF2B5EF4-FFF2-40B4-BE49-F238E27FC236}">
                <a16:creationId xmlns:a16="http://schemas.microsoft.com/office/drawing/2014/main" id="{02B2D2F2-0A13-463F-8BF5-71FB50585F86}"/>
              </a:ext>
            </a:extLst>
          </p:cNvPr>
          <p:cNvSpPr/>
          <p:nvPr/>
        </p:nvSpPr>
        <p:spPr>
          <a:xfrm>
            <a:off x="7308989" y="3747610"/>
            <a:ext cx="130143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Vošouchová</a:t>
            </a:r>
            <a:r>
              <a:rPr lang="cs-CZ" sz="1400" b="1" spc="38" dirty="0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polka</a:t>
            </a:r>
            <a:endParaRPr lang="es-ES" sz="1400" b="1" spc="38" dirty="0">
              <a:ln w="11430"/>
              <a:solidFill>
                <a:srgbClr val="00743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3" name="3 Rectángulo">
            <a:extLst>
              <a:ext uri="{FF2B5EF4-FFF2-40B4-BE49-F238E27FC236}">
                <a16:creationId xmlns:a16="http://schemas.microsoft.com/office/drawing/2014/main" id="{71F2614B-6BEF-44E3-854F-72BB4F328DDA}"/>
              </a:ext>
            </a:extLst>
          </p:cNvPr>
          <p:cNvSpPr/>
          <p:nvPr/>
        </p:nvSpPr>
        <p:spPr>
          <a:xfrm>
            <a:off x="7221828" y="1744678"/>
            <a:ext cx="133634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Sluníčko zapadá</a:t>
            </a:r>
            <a:endParaRPr lang="es-ES" sz="1400" b="1" spc="38" dirty="0">
              <a:ln w="11430"/>
              <a:solidFill>
                <a:srgbClr val="00743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5" name="3 Rectángulo">
            <a:extLst>
              <a:ext uri="{FF2B5EF4-FFF2-40B4-BE49-F238E27FC236}">
                <a16:creationId xmlns:a16="http://schemas.microsoft.com/office/drawing/2014/main" id="{26314A5A-BF22-4BFE-BCA3-1EBA76D9D81C}"/>
              </a:ext>
            </a:extLst>
          </p:cNvPr>
          <p:cNvSpPr/>
          <p:nvPr/>
        </p:nvSpPr>
        <p:spPr>
          <a:xfrm>
            <a:off x="625818" y="3102618"/>
            <a:ext cx="148560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Kdo pije pivečko</a:t>
            </a:r>
            <a:endParaRPr lang="es-ES" sz="1400" b="1" spc="38" dirty="0">
              <a:ln w="11430"/>
              <a:solidFill>
                <a:srgbClr val="00743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7" name="3 Rectángulo">
            <a:extLst>
              <a:ext uri="{FF2B5EF4-FFF2-40B4-BE49-F238E27FC236}">
                <a16:creationId xmlns:a16="http://schemas.microsoft.com/office/drawing/2014/main" id="{CB767356-CB1D-46C3-9F7C-3DEF30B97100}"/>
              </a:ext>
            </a:extLst>
          </p:cNvPr>
          <p:cNvSpPr/>
          <p:nvPr/>
        </p:nvSpPr>
        <p:spPr>
          <a:xfrm>
            <a:off x="563920" y="3692715"/>
            <a:ext cx="153269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Myrta s rudou růží</a:t>
            </a:r>
            <a:endParaRPr lang="es-ES" sz="1400" b="1" spc="38" dirty="0">
              <a:ln w="11430"/>
              <a:solidFill>
                <a:srgbClr val="00743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9" name="Picture 59">
            <a:hlinkClick r:id="" action="ppaction://noaction">
              <a:snd r:embed="rId13" name="5.Sluníčko zapadá.wav"/>
            </a:hlinkClick>
            <a:extLst>
              <a:ext uri="{FF2B5EF4-FFF2-40B4-BE49-F238E27FC236}">
                <a16:creationId xmlns:a16="http://schemas.microsoft.com/office/drawing/2014/main" id="{EC7ED6B8-A7AA-4C63-BFB7-4F1116F04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252" y="16896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" name="Picture 59">
            <a:hlinkClick r:id="" action="ppaction://noaction">
              <a:snd r:embed="rId14" name="8.Pojď panenko do hospody.wav"/>
            </a:hlinkClick>
            <a:extLst>
              <a:ext uri="{FF2B5EF4-FFF2-40B4-BE49-F238E27FC236}">
                <a16:creationId xmlns:a16="http://schemas.microsoft.com/office/drawing/2014/main" id="{88F11209-4EAF-42C5-85A9-A28A33EE4F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837" y="235813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59">
            <a:hlinkClick r:id="" action="ppaction://noaction">
              <a:snd r:embed="rId15" name="7.Honzíkova harmonika.wav"/>
            </a:hlinkClick>
            <a:extLst>
              <a:ext uri="{FF2B5EF4-FFF2-40B4-BE49-F238E27FC236}">
                <a16:creationId xmlns:a16="http://schemas.microsoft.com/office/drawing/2014/main" id="{5E0968E1-484F-433B-8D7E-178C782D0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851" y="3039258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59">
            <a:hlinkClick r:id="" action="ppaction://noaction">
              <a:snd r:embed="rId2" name="6.Vošouchová polka.wav"/>
            </a:hlinkClick>
            <a:extLst>
              <a:ext uri="{FF2B5EF4-FFF2-40B4-BE49-F238E27FC236}">
                <a16:creationId xmlns:a16="http://schemas.microsoft.com/office/drawing/2014/main" id="{AEC88C08-EC67-49BC-86CC-6B706F2014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6473" y="375891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7" name="Obrázek 126">
            <a:extLst>
              <a:ext uri="{FF2B5EF4-FFF2-40B4-BE49-F238E27FC236}">
                <a16:creationId xmlns:a16="http://schemas.microsoft.com/office/drawing/2014/main" id="{1C489986-6029-4762-9D7E-584114A025D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812" y="1671724"/>
            <a:ext cx="650702" cy="708033"/>
          </a:xfrm>
          <a:prstGeom prst="rect">
            <a:avLst/>
          </a:prstGeom>
        </p:spPr>
      </p:pic>
      <p:pic>
        <p:nvPicPr>
          <p:cNvPr id="129" name="Obrázek 128">
            <a:extLst>
              <a:ext uri="{FF2B5EF4-FFF2-40B4-BE49-F238E27FC236}">
                <a16:creationId xmlns:a16="http://schemas.microsoft.com/office/drawing/2014/main" id="{A63358F2-7FE4-4C5D-A0E9-C8DEE0EEE15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0026" y="1711540"/>
            <a:ext cx="650702" cy="708033"/>
          </a:xfrm>
          <a:prstGeom prst="rect">
            <a:avLst/>
          </a:prstGeom>
        </p:spPr>
      </p:pic>
      <p:sp>
        <p:nvSpPr>
          <p:cNvPr id="142" name="AutoShape 32">
            <a:extLst>
              <a:ext uri="{FF2B5EF4-FFF2-40B4-BE49-F238E27FC236}">
                <a16:creationId xmlns:a16="http://schemas.microsoft.com/office/drawing/2014/main" id="{798CAF99-C35C-49B6-8B3E-F773E488F4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4004" y="1123970"/>
            <a:ext cx="391784" cy="393590"/>
          </a:xfrm>
          <a:prstGeom prst="star5">
            <a:avLst/>
          </a:prstGeom>
          <a:solidFill>
            <a:schemeClr val="bg1"/>
          </a:solidFill>
          <a:ln w="38100" cmpd="sng">
            <a:solidFill>
              <a:srgbClr val="007434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44" name="AutoShape 32">
            <a:extLst>
              <a:ext uri="{FF2B5EF4-FFF2-40B4-BE49-F238E27FC236}">
                <a16:creationId xmlns:a16="http://schemas.microsoft.com/office/drawing/2014/main" id="{4CC9E2DA-3811-4297-9CBE-F1D387ED27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6493" y="1139157"/>
            <a:ext cx="391784" cy="393590"/>
          </a:xfrm>
          <a:prstGeom prst="star5">
            <a:avLst/>
          </a:prstGeom>
          <a:solidFill>
            <a:schemeClr val="bg1"/>
          </a:solidFill>
          <a:ln w="38100" cmpd="sng">
            <a:solidFill>
              <a:srgbClr val="007434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46" name="AutoShape 32">
            <a:extLst>
              <a:ext uri="{FF2B5EF4-FFF2-40B4-BE49-F238E27FC236}">
                <a16:creationId xmlns:a16="http://schemas.microsoft.com/office/drawing/2014/main" id="{0F758B27-2B9A-4282-A8E5-754D861FF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21275" y="1116599"/>
            <a:ext cx="391784" cy="393590"/>
          </a:xfrm>
          <a:prstGeom prst="star5">
            <a:avLst/>
          </a:prstGeom>
          <a:solidFill>
            <a:schemeClr val="bg1"/>
          </a:solidFill>
          <a:ln w="38100" cmpd="sng">
            <a:solidFill>
              <a:srgbClr val="007434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48" name="AutoShape 32">
            <a:extLst>
              <a:ext uri="{FF2B5EF4-FFF2-40B4-BE49-F238E27FC236}">
                <a16:creationId xmlns:a16="http://schemas.microsoft.com/office/drawing/2014/main" id="{BE4CC175-FDFC-4C4B-A17C-AA1C96AEC5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5809" y="1096759"/>
            <a:ext cx="391784" cy="393590"/>
          </a:xfrm>
          <a:prstGeom prst="star5">
            <a:avLst/>
          </a:prstGeom>
          <a:solidFill>
            <a:schemeClr val="bg1"/>
          </a:solidFill>
          <a:ln w="38100" cmpd="sng">
            <a:solidFill>
              <a:srgbClr val="007434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AF166B5C-2B11-4B73-B999-A21AB150F151}"/>
              </a:ext>
            </a:extLst>
          </p:cNvPr>
          <p:cNvSpPr/>
          <p:nvPr/>
        </p:nvSpPr>
        <p:spPr>
          <a:xfrm>
            <a:off x="3137450" y="1618856"/>
            <a:ext cx="3047142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b="1" spc="38" dirty="0" err="1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fanfare</a:t>
            </a:r>
            <a:r>
              <a:rPr lang="cs-CZ" b="1" spc="38" dirty="0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b="1" spc="38" dirty="0" err="1">
                <a:ln w="11430"/>
                <a:solidFill>
                  <a:srgbClr val="00743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tchèque</a:t>
            </a:r>
            <a:endParaRPr lang="es-ES" b="1" spc="38" dirty="0">
              <a:ln w="11430"/>
              <a:solidFill>
                <a:srgbClr val="00743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8495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6.Vošouchová polka.wav"/>
          </p:stSnd>
        </p:sndAc>
      </p:transition>
    </mc:Choice>
    <mc:Fallback>
      <p:transition spd="slow">
        <p:split orient="vert"/>
        <p:sndAc>
          <p:stSnd>
            <p:snd r:embed="rId2" name="6.Vošouchová polka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230</TotalTime>
  <Words>45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30</cp:revision>
  <dcterms:created xsi:type="dcterms:W3CDTF">2020-02-21T13:54:42Z</dcterms:created>
  <dcterms:modified xsi:type="dcterms:W3CDTF">2023-06-07T16:03:40Z</dcterms:modified>
  <cp:contentStatus/>
</cp:coreProperties>
</file>