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1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075B"/>
    <a:srgbClr val="6F1765"/>
    <a:srgbClr val="D454A6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7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image" Target="../media/image6.jpg"/><Relationship Id="rId10" Type="http://schemas.openxmlformats.org/officeDocument/2006/relationships/audio" Target="../media/audio4.wav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079BFA1D-C5FF-68B2-C9A1-4698DA8DAE5D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Liedjes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met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Manfred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Obdélník 56">
            <a:extLst>
              <a:ext uri="{FF2B5EF4-FFF2-40B4-BE49-F238E27FC236}">
                <a16:creationId xmlns:a16="http://schemas.microsoft.com/office/drawing/2014/main" id="{E1E3F2B1-F59D-4591-84C5-C4FC784AD1C6}"/>
              </a:ext>
            </a:extLst>
          </p:cNvPr>
          <p:cNvSpPr/>
          <p:nvPr/>
        </p:nvSpPr>
        <p:spPr>
          <a:xfrm>
            <a:off x="1" y="473014"/>
            <a:ext cx="9144000" cy="5561207"/>
          </a:xfrm>
          <a:prstGeom prst="rect">
            <a:avLst/>
          </a:prstGeom>
          <a:solidFill>
            <a:srgbClr val="FEDADD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76200">
            <a:solidFill>
              <a:srgbClr val="6F176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2" name="3 Rectángulo">
            <a:extLst>
              <a:ext uri="{FF2B5EF4-FFF2-40B4-BE49-F238E27FC236}">
                <a16:creationId xmlns:a16="http://schemas.microsoft.com/office/drawing/2014/main" id="{1C8CBDE9-D6A7-499B-813B-C77C046374B6}"/>
              </a:ext>
            </a:extLst>
          </p:cNvPr>
          <p:cNvSpPr/>
          <p:nvPr/>
        </p:nvSpPr>
        <p:spPr>
          <a:xfrm>
            <a:off x="161171" y="1749975"/>
            <a:ext cx="872640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Hollandse</a:t>
            </a: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liedjes</a:t>
            </a: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met Manfred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8A65E79D-15DC-41DC-99C8-CC94DD47FA04}"/>
              </a:ext>
            </a:extLst>
          </p:cNvPr>
          <p:cNvSpPr/>
          <p:nvPr/>
        </p:nvSpPr>
        <p:spPr>
          <a:xfrm>
            <a:off x="846450" y="1251426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5899A694-F3D8-4D6B-AA37-E51DFFF7142F}"/>
              </a:ext>
            </a:extLst>
          </p:cNvPr>
          <p:cNvSpPr/>
          <p:nvPr/>
        </p:nvSpPr>
        <p:spPr>
          <a:xfrm>
            <a:off x="7680932" y="1251426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Hvězda: pěticípá 73">
            <a:extLst>
              <a:ext uri="{FF2B5EF4-FFF2-40B4-BE49-F238E27FC236}">
                <a16:creationId xmlns:a16="http://schemas.microsoft.com/office/drawing/2014/main" id="{D4A76F44-C656-4651-866C-E5F524233A37}"/>
              </a:ext>
            </a:extLst>
          </p:cNvPr>
          <p:cNvSpPr/>
          <p:nvPr/>
        </p:nvSpPr>
        <p:spPr>
          <a:xfrm>
            <a:off x="1676949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Hvězda: pěticípá 74">
            <a:extLst>
              <a:ext uri="{FF2B5EF4-FFF2-40B4-BE49-F238E27FC236}">
                <a16:creationId xmlns:a16="http://schemas.microsoft.com/office/drawing/2014/main" id="{453D00A0-14FC-4F69-8D48-283FBE529FD8}"/>
              </a:ext>
            </a:extLst>
          </p:cNvPr>
          <p:cNvSpPr/>
          <p:nvPr/>
        </p:nvSpPr>
        <p:spPr>
          <a:xfrm>
            <a:off x="3378799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Hvězda: pěticípá 75">
            <a:extLst>
              <a:ext uri="{FF2B5EF4-FFF2-40B4-BE49-F238E27FC236}">
                <a16:creationId xmlns:a16="http://schemas.microsoft.com/office/drawing/2014/main" id="{B0BB610D-F708-44EC-946D-1BBF8578F991}"/>
              </a:ext>
            </a:extLst>
          </p:cNvPr>
          <p:cNvSpPr/>
          <p:nvPr/>
        </p:nvSpPr>
        <p:spPr>
          <a:xfrm>
            <a:off x="2547970" y="1279585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Hvězda: pěticípá 76">
            <a:extLst>
              <a:ext uri="{FF2B5EF4-FFF2-40B4-BE49-F238E27FC236}">
                <a16:creationId xmlns:a16="http://schemas.microsoft.com/office/drawing/2014/main" id="{B121E0CC-75B7-403E-BEF7-81D5AE051001}"/>
              </a:ext>
            </a:extLst>
          </p:cNvPr>
          <p:cNvSpPr/>
          <p:nvPr/>
        </p:nvSpPr>
        <p:spPr>
          <a:xfrm>
            <a:off x="5979082" y="1280007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Hvězda: pěticípá 77">
            <a:extLst>
              <a:ext uri="{FF2B5EF4-FFF2-40B4-BE49-F238E27FC236}">
                <a16:creationId xmlns:a16="http://schemas.microsoft.com/office/drawing/2014/main" id="{31B9B500-F41F-4C10-98D9-66A3B44A877B}"/>
              </a:ext>
            </a:extLst>
          </p:cNvPr>
          <p:cNvSpPr/>
          <p:nvPr/>
        </p:nvSpPr>
        <p:spPr>
          <a:xfrm>
            <a:off x="5139569" y="1267430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Hvězda: pěticípá 78">
            <a:extLst>
              <a:ext uri="{FF2B5EF4-FFF2-40B4-BE49-F238E27FC236}">
                <a16:creationId xmlns:a16="http://schemas.microsoft.com/office/drawing/2014/main" id="{A20A54BE-CD87-4488-A7B7-832B29743E60}"/>
              </a:ext>
            </a:extLst>
          </p:cNvPr>
          <p:cNvSpPr/>
          <p:nvPr/>
        </p:nvSpPr>
        <p:spPr>
          <a:xfrm>
            <a:off x="6830007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Text Box 47">
            <a:extLst>
              <a:ext uri="{FF2B5EF4-FFF2-40B4-BE49-F238E27FC236}">
                <a16:creationId xmlns:a16="http://schemas.microsoft.com/office/drawing/2014/main" id="{006A69D5-0AFC-4683-89DC-792953EF3E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488" y="2637102"/>
            <a:ext cx="994786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Momenten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pic>
        <p:nvPicPr>
          <p:cNvPr id="81" name="Picture 55">
            <a:hlinkClick r:id="" action="ppaction://noaction">
              <a:snd r:embed="rId7" name="1.Momenten.wav"/>
            </a:hlinkClick>
            <a:extLst>
              <a:ext uri="{FF2B5EF4-FFF2-40B4-BE49-F238E27FC236}">
                <a16:creationId xmlns:a16="http://schemas.microsoft.com/office/drawing/2014/main" id="{BF213E9E-FA85-466E-A569-D2E0145AC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255733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55">
            <a:hlinkClick r:id="" action="ppaction://noaction">
              <a:snd r:embed="rId9" name="2.Romaans.wav"/>
            </a:hlinkClick>
            <a:extLst>
              <a:ext uri="{FF2B5EF4-FFF2-40B4-BE49-F238E27FC236}">
                <a16:creationId xmlns:a16="http://schemas.microsoft.com/office/drawing/2014/main" id="{89CBB0F7-84C3-4139-A0BB-06B052C79C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627" y="326367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55">
            <a:hlinkClick r:id="" action="ppaction://noaction">
              <a:snd r:embed="rId10" name="3.Party Polka.wav"/>
            </a:hlinkClick>
            <a:extLst>
              <a:ext uri="{FF2B5EF4-FFF2-40B4-BE49-F238E27FC236}">
                <a16:creationId xmlns:a16="http://schemas.microsoft.com/office/drawing/2014/main" id="{839740EF-5E63-4CB1-B827-9F262F81F6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627" y="397001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55">
            <a:hlinkClick r:id="" action="ppaction://noaction">
              <a:snd r:embed="rId11" name="4.Ocarina.wav"/>
            </a:hlinkClick>
            <a:extLst>
              <a:ext uri="{FF2B5EF4-FFF2-40B4-BE49-F238E27FC236}">
                <a16:creationId xmlns:a16="http://schemas.microsoft.com/office/drawing/2014/main" id="{8D3B30EB-3FF9-4229-86CE-7189C92F28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368" y="47097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" name="Text Box 47">
            <a:extLst>
              <a:ext uri="{FF2B5EF4-FFF2-40B4-BE49-F238E27FC236}">
                <a16:creationId xmlns:a16="http://schemas.microsoft.com/office/drawing/2014/main" id="{DDDA689C-0D3D-483C-A1DC-4FF2BA528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414" y="3345778"/>
            <a:ext cx="1089520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Romaans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89" name="Text Box 47">
            <a:extLst>
              <a:ext uri="{FF2B5EF4-FFF2-40B4-BE49-F238E27FC236}">
                <a16:creationId xmlns:a16="http://schemas.microsoft.com/office/drawing/2014/main" id="{374C7E48-51AA-4B0B-A392-0420460E3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12" y="3995365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Party</a:t>
            </a:r>
            <a:endParaRPr lang="cs-CZ" altLang="cs-CZ" sz="1050" b="1" dirty="0">
              <a:solidFill>
                <a:srgbClr val="6F075B"/>
              </a:solidFill>
            </a:endParaRPr>
          </a:p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 Polka</a:t>
            </a:r>
          </a:p>
        </p:txBody>
      </p:sp>
      <p:sp>
        <p:nvSpPr>
          <p:cNvPr id="90" name="Text Box 47">
            <a:extLst>
              <a:ext uri="{FF2B5EF4-FFF2-40B4-BE49-F238E27FC236}">
                <a16:creationId xmlns:a16="http://schemas.microsoft.com/office/drawing/2014/main" id="{39412F87-7235-4E9F-B52D-A963BF4E8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574" y="4805245"/>
            <a:ext cx="1089520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Ocarina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pic>
        <p:nvPicPr>
          <p:cNvPr id="91" name="Picture 55">
            <a:hlinkClick r:id="" action="ppaction://noaction">
              <a:snd r:embed="rId12" name="5.Enorm polka.wav"/>
            </a:hlinkClick>
            <a:extLst>
              <a:ext uri="{FF2B5EF4-FFF2-40B4-BE49-F238E27FC236}">
                <a16:creationId xmlns:a16="http://schemas.microsoft.com/office/drawing/2014/main" id="{911848DB-419B-41D3-9231-11CD303787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9191" y="256478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55">
            <a:hlinkClick r:id="" action="ppaction://noaction">
              <a:snd r:embed="rId13" name="6.Bilitis.wav"/>
            </a:hlinkClick>
            <a:extLst>
              <a:ext uri="{FF2B5EF4-FFF2-40B4-BE49-F238E27FC236}">
                <a16:creationId xmlns:a16="http://schemas.microsoft.com/office/drawing/2014/main" id="{456827BE-189C-44E5-8B39-04A361F667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019" y="32641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55">
            <a:hlinkClick r:id="" action="ppaction://noaction">
              <a:snd r:embed="rId14" name="7.Manfred's Polka.wav"/>
            </a:hlinkClick>
            <a:extLst>
              <a:ext uri="{FF2B5EF4-FFF2-40B4-BE49-F238E27FC236}">
                <a16:creationId xmlns:a16="http://schemas.microsoft.com/office/drawing/2014/main" id="{98949B86-57DC-4C9B-8CC3-939A76B0B6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396493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Picture 55">
            <a:hlinkClick r:id="" action="ppaction://noaction">
              <a:snd r:embed="rId2" name="8.Hollandse Wals.wav"/>
            </a:hlinkClick>
            <a:extLst>
              <a:ext uri="{FF2B5EF4-FFF2-40B4-BE49-F238E27FC236}">
                <a16:creationId xmlns:a16="http://schemas.microsoft.com/office/drawing/2014/main" id="{66A65910-1C59-488E-8DA8-53C4591A9C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47097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" name="Text Box 47">
            <a:extLst>
              <a:ext uri="{FF2B5EF4-FFF2-40B4-BE49-F238E27FC236}">
                <a16:creationId xmlns:a16="http://schemas.microsoft.com/office/drawing/2014/main" id="{2406A11E-FB6F-42A3-AD3A-D6B51C878A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0108" y="2568521"/>
            <a:ext cx="106707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Enorm </a:t>
            </a:r>
            <a:endParaRPr lang="cs-CZ" altLang="cs-CZ" sz="1050" b="1" dirty="0">
              <a:solidFill>
                <a:srgbClr val="6F075B"/>
              </a:solidFill>
            </a:endParaRPr>
          </a:p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polka</a:t>
            </a: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C5C0A267-50CE-439F-A040-54D35309A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6610" y="3343525"/>
            <a:ext cx="1089519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Bilitis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100" name="Text Box 47">
            <a:extLst>
              <a:ext uri="{FF2B5EF4-FFF2-40B4-BE49-F238E27FC236}">
                <a16:creationId xmlns:a16="http://schemas.microsoft.com/office/drawing/2014/main" id="{D8AC5CFC-8FF3-4BC9-88C3-33DF1D763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3988150"/>
            <a:ext cx="110182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Manfred's Polka</a:t>
            </a: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7CD0E363-4720-49C9-AD27-663485E230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503" y="4724454"/>
            <a:ext cx="103561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Hollandse Wals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2DDD14AD-B5CC-4025-98ED-E1FD1C752BAF}"/>
              </a:ext>
            </a:extLst>
          </p:cNvPr>
          <p:cNvSpPr/>
          <p:nvPr/>
        </p:nvSpPr>
        <p:spPr>
          <a:xfrm>
            <a:off x="609102" y="1078963"/>
            <a:ext cx="7920879" cy="4450046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3 Rectángulo">
            <a:extLst>
              <a:ext uri="{FF2B5EF4-FFF2-40B4-BE49-F238E27FC236}">
                <a16:creationId xmlns:a16="http://schemas.microsoft.com/office/drawing/2014/main" id="{DCE719B4-24E0-4820-B1A7-4492AED848D3}"/>
              </a:ext>
            </a:extLst>
          </p:cNvPr>
          <p:cNvSpPr/>
          <p:nvPr/>
        </p:nvSpPr>
        <p:spPr>
          <a:xfrm>
            <a:off x="-252536" y="4950568"/>
            <a:ext cx="964907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.………....………………………………..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9" name="Hvězda: pěticípá 38">
            <a:extLst>
              <a:ext uri="{FF2B5EF4-FFF2-40B4-BE49-F238E27FC236}">
                <a16:creationId xmlns:a16="http://schemas.microsoft.com/office/drawing/2014/main" id="{048D059E-D870-4088-94C5-87B1DD6F59B5}"/>
              </a:ext>
            </a:extLst>
          </p:cNvPr>
          <p:cNvSpPr/>
          <p:nvPr/>
        </p:nvSpPr>
        <p:spPr>
          <a:xfrm>
            <a:off x="4124736" y="1251425"/>
            <a:ext cx="758411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81527B37-A60D-484E-B959-5A9AE0BDC80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824" y="2524990"/>
            <a:ext cx="3866352" cy="2615998"/>
          </a:xfrm>
          <a:prstGeom prst="rect">
            <a:avLst/>
          </a:prstGeom>
          <a:ln w="38100">
            <a:solidFill>
              <a:srgbClr val="6F075B"/>
            </a:solidFill>
          </a:ln>
        </p:spPr>
      </p:pic>
      <p:sp>
        <p:nvSpPr>
          <p:cNvPr id="44" name="Rectangle 21">
            <a:extLst>
              <a:ext uri="{FF2B5EF4-FFF2-40B4-BE49-F238E27FC236}">
                <a16:creationId xmlns:a16="http://schemas.microsoft.com/office/drawing/2014/main" id="{74BD37B2-43E9-4BAF-AF67-59ECD2861C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171" y="620688"/>
            <a:ext cx="8821657" cy="5309057"/>
          </a:xfrm>
          <a:prstGeom prst="rect">
            <a:avLst/>
          </a:prstGeom>
          <a:noFill/>
          <a:ln w="31750">
            <a:solidFill>
              <a:srgbClr val="6F176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</p:spTree>
    <p:extLst>
      <p:ext uri="{BB962C8B-B14F-4D97-AF65-F5344CB8AC3E}">
        <p14:creationId xmlns:p14="http://schemas.microsoft.com/office/powerpoint/2010/main" val="105330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8.Hollandse Wals.wav"/>
          </p:stSnd>
        </p:sndAc>
      </p:transition>
    </mc:Choice>
    <mc:Fallback>
      <p:transition spd="slow" advClick="0">
        <p:split orient="vert"/>
        <p:sndAc>
          <p:stSnd>
            <p:snd r:embed="rId2" name="8.Hollandse Wa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8" grpId="0"/>
      <p:bldP spid="89" grpId="0"/>
      <p:bldP spid="90" grpId="0"/>
      <p:bldP spid="98" grpId="0"/>
      <p:bldP spid="99" grpId="0"/>
      <p:bldP spid="100" grpId="0"/>
      <p:bldP spid="10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Country melodie 4</Template>
  <TotalTime>445</TotalTime>
  <Words>27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76</cp:revision>
  <dcterms:created xsi:type="dcterms:W3CDTF">2020-02-06T14:42:48Z</dcterms:created>
  <dcterms:modified xsi:type="dcterms:W3CDTF">2023-06-07T16:26:07Z</dcterms:modified>
  <cp:contentStatus/>
</cp:coreProperties>
</file>