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319" r:id="rId5"/>
    <p:sldId id="318" r:id="rId6"/>
    <p:sldId id="317" r:id="rId7"/>
    <p:sldId id="316" r:id="rId8"/>
    <p:sldId id="264" r:id="rId9"/>
    <p:sldId id="315" r:id="rId10"/>
    <p:sldId id="314" r:id="rId11"/>
    <p:sldId id="313" r:id="rId12"/>
    <p:sldId id="312" r:id="rId13"/>
    <p:sldId id="311" r:id="rId14"/>
    <p:sldId id="310" r:id="rId15"/>
    <p:sldId id="309" r:id="rId16"/>
    <p:sldId id="308" r:id="rId17"/>
    <p:sldId id="307" r:id="rId18"/>
    <p:sldId id="306" r:id="rId19"/>
    <p:sldId id="301" r:id="rId20"/>
    <p:sldId id="305" r:id="rId21"/>
    <p:sldId id="304" r:id="rId22"/>
    <p:sldId id="303" r:id="rId23"/>
    <p:sldId id="302" r:id="rId24"/>
    <p:sldId id="299" r:id="rId25"/>
    <p:sldId id="300" r:id="rId26"/>
    <p:sldId id="298" r:id="rId27"/>
    <p:sldId id="297" r:id="rId28"/>
    <p:sldId id="296" r:id="rId29"/>
    <p:sldId id="295" r:id="rId30"/>
    <p:sldId id="294" r:id="rId31"/>
    <p:sldId id="293" r:id="rId32"/>
    <p:sldId id="292" r:id="rId33"/>
    <p:sldId id="291" r:id="rId34"/>
    <p:sldId id="281" r:id="rId35"/>
    <p:sldId id="278" r:id="rId36"/>
    <p:sldId id="285" r:id="rId37"/>
    <p:sldId id="288" r:id="rId38"/>
    <p:sldId id="287" r:id="rId39"/>
    <p:sldId id="289" r:id="rId40"/>
    <p:sldId id="320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3CCBE26-1431-AC6D-1A41-3025832A2B1F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18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6BD3C94E-B104-492F-8415-9780C1951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C040453E-276B-4E1D-A6E9-DCED75E62FF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43872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157791E-E125-44F9-8591-A041702FC3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84508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ěkdy se vrátím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ěkdy se vrátí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B95DE862-5301-4E94-9901-06699F55D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28D6D326-C4B1-40E5-A175-8B9023E3F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5789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0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Poland</a:t>
            </a:r>
            <a:r>
              <a:rPr lang="cs-CZ" altLang="cs-CZ" sz="2000" b="1" dirty="0">
                <a:solidFill>
                  <a:srgbClr val="C00000"/>
                </a:solidFill>
              </a:rPr>
              <a:t>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Pologne</a:t>
            </a:r>
            <a:r>
              <a:rPr lang="cs-CZ" altLang="cs-CZ" sz="2000" b="1" dirty="0">
                <a:solidFill>
                  <a:srgbClr val="C00000"/>
                </a:solidFill>
              </a:rPr>
              <a:t>    Polen    Polonia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Polônia</a:t>
            </a:r>
            <a:r>
              <a:rPr lang="cs-CZ" altLang="cs-CZ" sz="2000" b="1" dirty="0">
                <a:solidFill>
                  <a:srgbClr val="C00000"/>
                </a:solidFill>
              </a:rPr>
              <a:t>    Polska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Poljska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Польща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Polonya</a:t>
            </a:r>
            <a:r>
              <a:rPr lang="cs-CZ" altLang="cs-CZ" sz="2000" b="1" dirty="0">
                <a:solidFill>
                  <a:srgbClr val="C00000"/>
                </a:solidFill>
              </a:rPr>
              <a:t>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Πολωνί</a:t>
            </a:r>
            <a:r>
              <a:rPr lang="cs-CZ" altLang="cs-CZ" sz="2000" b="1" dirty="0">
                <a:solidFill>
                  <a:srgbClr val="C00000"/>
                </a:solidFill>
              </a:rPr>
              <a:t>α    </a:t>
            </a:r>
            <a:r>
              <a:rPr lang="ar-SA" altLang="cs-CZ" sz="2000" b="1" dirty="0">
                <a:solidFill>
                  <a:srgbClr val="C0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6F078FF-C5F3-41F5-949A-5456C4959FD2}"/>
              </a:ext>
            </a:extLst>
          </p:cNvPr>
          <p:cNvSpPr/>
          <p:nvPr/>
        </p:nvSpPr>
        <p:spPr>
          <a:xfrm>
            <a:off x="3647728" y="579093"/>
            <a:ext cx="39604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Polsko  18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F0DADDF-39DB-45AB-B9CA-E5EA1C176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844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783D68-89FF-4168-B6AA-284DC249B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952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591810D-6334-4280-975E-9D9920B30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91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D4C3876-F3C9-4550-AEE0-3E9758333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0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5C5C59-9ABD-4695-812B-B336CFD01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89A1E5-37F3-4F87-AA34-9AB005A24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33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74C9A4-4530-4FD5-91CC-059DF308D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58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98A302-4147-4436-B70B-DE40CAB89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33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B7B794-7401-4CC2-8EFA-B792E8D8E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266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4586F2-5C7F-479C-A4EC-15110AEE9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04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0728DA6-46DF-484C-96C3-F5AC4A986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436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985A3B-A1CD-4D22-BEB1-77F5E1801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78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2367DB-20F9-4E75-924D-06871AC1A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88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70FDB2-487E-4432-BB1D-2B9D609BD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09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A50C23-7FE8-4A32-83F7-E99C5B374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809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F5B8DF-6E2B-49D9-91B1-40CE69665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708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66FA45-784E-4DE0-9433-E8449CD73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55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BCFFE3-2A94-4694-9A31-D4EF6E20E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61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8F9161F-FA3C-429B-A913-BC68F855F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46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56BAEA-A40B-4294-87F8-AFABE2D1C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56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DDA3F5-176E-404E-B805-2C27C7D5C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717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FF5B26-34E1-4164-AD03-5FF560B37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59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B62288-928C-45C6-9870-156B0CDB3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71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1D4D1D-7BDC-43A4-A012-6E658F31F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46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153CABC-280F-43E4-AEC3-8CA409181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050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C1AE77-BE20-466B-8AFA-61F616D47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09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3D2853-682E-436F-B0DF-20F14FB5F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850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E4CBCBA-D70E-4AC4-811F-48C0D02DB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726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74AF3445-2770-444C-BA73-C7F713AEA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60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70B09D-CED2-4CC0-AEF9-97D22A563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30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FC51829-03B9-47F2-8981-C6491157F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C1BE02-B43D-4751-BBB8-5A5112AAA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0B7882-48DD-4232-A825-748A303F7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72F42E-8402-4BEC-8422-4C1B3E47E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C8CBA0-241A-4242-8D56-312DB9E3F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C0602530-C2E3-467C-BC45-71E4EA566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7002A5CD-D073-D58E-51C0-A9CE94006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9896"/>
            <a:ext cx="10801200" cy="567106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2C0ED1C9-1215-A992-1E5E-C63A16D3018B}"/>
              </a:ext>
            </a:extLst>
          </p:cNvPr>
          <p:cNvSpPr/>
          <p:nvPr/>
        </p:nvSpPr>
        <p:spPr>
          <a:xfrm>
            <a:off x="3647728" y="50484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42</Words>
  <Application>Microsoft Office PowerPoint</Application>
  <PresentationFormat>Širokoúhlá obrazovka</PresentationFormat>
  <Paragraphs>10</Paragraphs>
  <Slides>40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2023-05-29T19:35:09Z</dcterms:modified>
</cp:coreProperties>
</file>