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98" r:id="rId10"/>
    <p:sldId id="303" r:id="rId11"/>
    <p:sldId id="302" r:id="rId12"/>
    <p:sldId id="301" r:id="rId13"/>
    <p:sldId id="300" r:id="rId14"/>
    <p:sldId id="299" r:id="rId15"/>
    <p:sldId id="292" r:id="rId16"/>
    <p:sldId id="297" r:id="rId17"/>
    <p:sldId id="310" r:id="rId18"/>
    <p:sldId id="309" r:id="rId19"/>
    <p:sldId id="308" r:id="rId20"/>
    <p:sldId id="305" r:id="rId21"/>
    <p:sldId id="304" r:id="rId22"/>
    <p:sldId id="306" r:id="rId23"/>
    <p:sldId id="296" r:id="rId24"/>
    <p:sldId id="307" r:id="rId25"/>
    <p:sldId id="293" r:id="rId26"/>
    <p:sldId id="294" r:id="rId27"/>
    <p:sldId id="287" r:id="rId28"/>
    <p:sldId id="316" r:id="rId29"/>
    <p:sldId id="317" r:id="rId30"/>
    <p:sldId id="315" r:id="rId31"/>
    <p:sldId id="314" r:id="rId32"/>
    <p:sldId id="313" r:id="rId33"/>
    <p:sldId id="312" r:id="rId34"/>
    <p:sldId id="291" r:id="rId35"/>
    <p:sldId id="318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microsoft.com/office/2007/relationships/hdphoto" Target="../media/hdphoto2.wdp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FAEED1C-79AC-F14A-32E9-BA0D0CCD02EB}"/>
              </a:ext>
            </a:extLst>
          </p:cNvPr>
          <p:cNvSpPr/>
          <p:nvPr/>
        </p:nvSpPr>
        <p:spPr>
          <a:xfrm>
            <a:off x="-13855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tchèque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BD087708-95D0-404D-B0AD-2A73E6968D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F29ECCFE-78B9-49DE-A043-747529A0B88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60296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A15FDB7F-1A80-4182-888A-8068B4E0E89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00932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  <p:sndAc>
          <p:stSnd>
            <p:snd r:embed="rId2" name="7 Monaco.wav"/>
          </p:stSnd>
        </p:sndAc>
      </p:transition>
    </mc:Choice>
    <mc:Fallback xmlns="">
      <p:transition spd="slow" advClick="0" advTm="13000">
        <p:split orient="vert"/>
        <p:sndAc>
          <p:stSnd>
            <p:snd r:embed="rId4" name="7 Mon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EB1ED83-E62B-48B0-A42C-42B96C3DF543}"/>
              </a:ext>
            </a:extLst>
          </p:cNvPr>
          <p:cNvSpPr/>
          <p:nvPr/>
        </p:nvSpPr>
        <p:spPr>
          <a:xfrm>
            <a:off x="2689146" y="0"/>
            <a:ext cx="6647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Czech Republic –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heart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Europe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67F4EAE-43B1-4731-A2DD-E3789E3765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30767"/>
            <a:ext cx="12192000" cy="542544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5D237156-26F0-4C04-8F93-9F90A13306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3219"/>
            <a:ext cx="10801200" cy="580754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743DD744-03AE-4EBF-810E-DE0E733AAC19}"/>
              </a:ext>
            </a:extLst>
          </p:cNvPr>
          <p:cNvSpPr/>
          <p:nvPr/>
        </p:nvSpPr>
        <p:spPr>
          <a:xfrm>
            <a:off x="695400" y="908720"/>
            <a:ext cx="10513169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   46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6E3FB48-0FB3-49C1-8B25-9EA937A58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5392174-6534-4070-ADA8-4C7220A3C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A1FE140-CC8A-4BFF-8474-11F4FE9A2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3231162-0DCB-4F90-929F-179063668B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DD9E18D-601E-4A7D-95B1-CE4882DFB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9BAFFC7-2683-4BE1-9BBE-AE7E606A7C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8014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B4FB7C3-5EC7-4047-95FF-62A189949C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1720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498F2C7-69EB-4C05-80DF-7F976BE9D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7534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3BF3C4B-6C3E-4CCD-8CAE-89C6AF991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4514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46D2EE8-C617-4A70-B145-7006F7DDD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273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3BAA01A-5A96-4D7D-950D-A76F6BDF4A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1296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891A3F3-0624-402F-9CB7-B91BBDB82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199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8763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98FF137-2B0C-4852-9DFC-3AB1430119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724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6989B8F-B846-4A57-A83D-475F1A2AF2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3405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5CDC3BC-176B-4E37-8FB9-9979ACCD0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3463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9DAF3AD-E364-43B7-A394-7671E72C2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2834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1A5D72E-6769-4B44-8D3D-88E93838A2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8034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5880B34-BA47-47DD-8D75-8B0E8B24EA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7465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215ABE8-46E5-4483-AEF3-B1B546674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7756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1991611-0C88-4374-96F0-5E53BD363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8481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0FED219-D974-4BF9-8204-99B0AE8FE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2685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7472FE0-C52F-4CE8-9E53-A8F9A137DA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482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76FAB8A-C096-43B0-A37E-72C47E8B9D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4614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E3F8948-36E1-4A8B-AD53-FFB5AE730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92" y="548680"/>
            <a:ext cx="108115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4672C7-155E-4A65-8839-3C5AA8016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3027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7DA69F-83FE-4F17-AA42-2C30F31D2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404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BE7451-A346-46AB-B312-78B08CAAC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1926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79F5E1-6EB2-4508-BEF8-E7A521B9E2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681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5B1018-C80A-4D72-9A1B-77DBFF77AE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7442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stSnd>
            <p:snd r:embed="rId2" name="7 Monaco.wav"/>
          </p:stSnd>
        </p:sndAc>
      </p:transition>
    </mc:Choice>
    <mc:Fallback xmlns="">
      <p:transition spd="slow" advClick="0" advTm="8000">
        <p:split orient="vert"/>
        <p:sndAc>
          <p:stSnd>
            <p:snd r:embed="rId5" name="7 Monaco.wav"/>
          </p:stSnd>
        </p:sndAc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9041B3-BAAC-4BAC-AD3B-12E7CC6166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3072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6F729E7-28FE-4B11-965A-BBC87DF0E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992E7997-4762-B917-38C7-8000078B3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9242"/>
            <a:ext cx="10801200" cy="56717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E143F0E6-F277-651A-E478-753ACBBC1198}"/>
              </a:ext>
            </a:extLst>
          </p:cNvPr>
          <p:cNvSpPr/>
          <p:nvPr/>
        </p:nvSpPr>
        <p:spPr>
          <a:xfrm>
            <a:off x="479376" y="90872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625</TotalTime>
  <Words>39</Words>
  <Application>Microsoft Office PowerPoint</Application>
  <PresentationFormat>Širokoúhlá obrazovka</PresentationFormat>
  <Paragraphs>12</Paragraphs>
  <Slides>35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148</cp:revision>
  <dcterms:created xsi:type="dcterms:W3CDTF">2020-02-21T13:54:42Z</dcterms:created>
  <dcterms:modified xsi:type="dcterms:W3CDTF">2023-05-26T19:09:12Z</dcterms:modified>
</cp:coreProperties>
</file>