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2" r:id="rId4"/>
    <p:sldId id="281" r:id="rId5"/>
    <p:sldId id="312" r:id="rId6"/>
    <p:sldId id="278" r:id="rId7"/>
    <p:sldId id="313" r:id="rId8"/>
    <p:sldId id="311" r:id="rId9"/>
    <p:sldId id="310" r:id="rId10"/>
    <p:sldId id="302" r:id="rId11"/>
    <p:sldId id="307" r:id="rId12"/>
    <p:sldId id="306" r:id="rId13"/>
    <p:sldId id="309" r:id="rId14"/>
    <p:sldId id="308" r:id="rId15"/>
    <p:sldId id="305" r:id="rId16"/>
    <p:sldId id="304" r:id="rId17"/>
    <p:sldId id="303" r:id="rId18"/>
    <p:sldId id="301" r:id="rId19"/>
    <p:sldId id="300" r:id="rId20"/>
    <p:sldId id="299" r:id="rId21"/>
    <p:sldId id="297" r:id="rId22"/>
    <p:sldId id="298" r:id="rId23"/>
    <p:sldId id="296" r:id="rId24"/>
    <p:sldId id="295" r:id="rId25"/>
    <p:sldId id="294" r:id="rId26"/>
    <p:sldId id="293" r:id="rId27"/>
    <p:sldId id="285" r:id="rId28"/>
    <p:sldId id="288" r:id="rId29"/>
    <p:sldId id="287" r:id="rId30"/>
    <p:sldId id="289" r:id="rId31"/>
    <p:sldId id="291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06.06.2023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9614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859F14C-B429-7887-19F9-7FC390948051}"/>
              </a:ext>
            </a:extLst>
          </p:cNvPr>
          <p:cNvSpPr/>
          <p:nvPr/>
        </p:nvSpPr>
        <p:spPr>
          <a:xfrm>
            <a:off x="-13855" y="2420888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Vietnam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054EE658-2A61-4123-AE8A-C39EAA4AC6AD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4AD4D42-9FDD-4EFE-8853-AAD8300509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692696"/>
            <a:ext cx="9289032" cy="5616624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8228DAB1-21CD-4CA6-90A2-D25F84CD699F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04A5592F-2515-43C9-AC35-04E18465576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40216" y="234888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2185F39E-C58D-485F-A13D-497880196F0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80852" y="363096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China Healing Relax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China Healing Rela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C28AD0B-2745-440C-9113-A6E8ABD55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2939D5C-D37E-4BC8-8AC6-8EF4CC6205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8CAFEC8A-8274-4C48-A307-163932E8FF7C}"/>
              </a:ext>
            </a:extLst>
          </p:cNvPr>
          <p:cNvSpPr/>
          <p:nvPr/>
        </p:nvSpPr>
        <p:spPr>
          <a:xfrm>
            <a:off x="2444406" y="998978"/>
            <a:ext cx="4312827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lephant" panose="02020904090505020303" pitchFamily="18" charset="0"/>
              </a:rPr>
              <a:t>Vietnam  11</a:t>
            </a:r>
            <a:endParaRPr lang="es-ES" sz="4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Elephant" panose="0202090409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55703A-0E04-4676-87E5-4E2098BFB7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48744EA-9670-43C6-AB51-1C37C875A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3310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30826C-BC9A-43B6-972B-A2A33CB5A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A0FB16-E917-435B-9D38-D59345141E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130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BFB60B-BA10-4C8B-8277-792C23633B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4854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0CEFF2-E72C-4243-97F1-A58A0368E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5465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1621F7-AAC1-4E68-B576-BBA3461DFB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2296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481697-9569-4D7F-BE58-9A2ACAE20E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7279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F10E20-22B6-4B5D-BCCA-013CF1B170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3761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F725EE-B3EF-4536-9A1A-58F296A1A3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7056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7AF97E-ACFE-4BA0-93A8-1DD06770BF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4620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CFF49E-14BE-4598-AA32-18B06D8D4D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7002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DAC10F-3084-4200-B5F9-19BDB7460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3048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FFA4B5-C49F-44E9-97A8-490114CA29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28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ABFD89FD-05D4-428E-9DBE-7D476A0C71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3107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BBDE88-2E3B-4661-AE1C-4D729CDD9A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6281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817950-E614-4FD4-975A-B99AA8A2C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4781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BD49E4-853C-468A-B062-E85CD390AB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48381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F823BB-007F-442A-A4BC-17D96A7A4D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3112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52EE1C6-D2B9-4F21-B8F4-DAD685619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4345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284F28-5D45-4DDD-A320-26BFB80EC1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5482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484864-F852-4987-8265-3B8C79834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9560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340E7F-5C3E-41BE-8767-13E5EA6054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0254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0AA4E5-E088-44A2-ADA4-8F2321E6B8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26320F00-F31B-43F5-8D3C-0B40C27C2F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5E4931-539F-4AE2-96A0-F176C2B51E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DE6A3B-49F2-45DB-82F6-7C3DFC6CFA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F5E4B4-A3B6-490A-A889-BDF079C21D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C66C125A-F201-F4DF-9377-0683E57255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8"/>
            <a:ext cx="10801200" cy="568685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7357942-5DCB-4EB2-66D6-6FC559A1CC3F}"/>
              </a:ext>
            </a:extLst>
          </p:cNvPr>
          <p:cNvSpPr/>
          <p:nvPr/>
        </p:nvSpPr>
        <p:spPr>
          <a:xfrm>
            <a:off x="8400256" y="83671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312</TotalTime>
  <Words>30</Words>
  <Application>Microsoft Office PowerPoint</Application>
  <PresentationFormat>Širokoúhlá obrazovka</PresentationFormat>
  <Paragraphs>10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Elephant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2023-06-06T13:28:31Z</dcterms:modified>
</cp:coreProperties>
</file>