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316" r:id="rId4"/>
    <p:sldId id="281" r:id="rId5"/>
    <p:sldId id="273" r:id="rId6"/>
    <p:sldId id="304" r:id="rId7"/>
    <p:sldId id="317" r:id="rId8"/>
    <p:sldId id="263" r:id="rId9"/>
    <p:sldId id="299" r:id="rId10"/>
    <p:sldId id="301" r:id="rId11"/>
    <p:sldId id="300" r:id="rId12"/>
    <p:sldId id="293" r:id="rId13"/>
    <p:sldId id="297" r:id="rId14"/>
    <p:sldId id="298" r:id="rId15"/>
    <p:sldId id="296" r:id="rId16"/>
    <p:sldId id="294" r:id="rId17"/>
    <p:sldId id="295" r:id="rId18"/>
    <p:sldId id="292" r:id="rId19"/>
    <p:sldId id="302" r:id="rId20"/>
    <p:sldId id="291" r:id="rId21"/>
    <p:sldId id="279" r:id="rId22"/>
    <p:sldId id="290" r:id="rId23"/>
    <p:sldId id="289" r:id="rId24"/>
    <p:sldId id="285" r:id="rId25"/>
    <p:sldId id="286" r:id="rId26"/>
    <p:sldId id="288" r:id="rId27"/>
    <p:sldId id="287" r:id="rId28"/>
    <p:sldId id="278" r:id="rId29"/>
    <p:sldId id="277" r:id="rId30"/>
    <p:sldId id="276" r:id="rId31"/>
    <p:sldId id="271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05.06.2023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0297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97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6">
            <a:hlinkClick r:id="" action="ppaction://noaction" highlightClick="1">
              <a:snd r:embed="rId2" name="Love over years.wav"/>
            </a:hlinkClick>
            <a:extLst>
              <a:ext uri="{FF2B5EF4-FFF2-40B4-BE49-F238E27FC236}">
                <a16:creationId xmlns:a16="http://schemas.microsoft.com/office/drawing/2014/main" id="{F34888EC-9E0A-46A7-B220-33F6A53CC9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1818" y="2860243"/>
            <a:ext cx="132339" cy="132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7EA59603-739A-483C-AB6E-2BBD022CFD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9B2A6016-37FB-466F-AB8E-B0D21FE66B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WordArt 13">
            <a:extLst>
              <a:ext uri="{FF2B5EF4-FFF2-40B4-BE49-F238E27FC236}">
                <a16:creationId xmlns:a16="http://schemas.microsoft.com/office/drawing/2014/main" id="{C824C3B1-B2F2-3D32-78A2-8AEF40F4F1E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95997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38C25ADC-78DC-3E5D-51FF-A406CE6D400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436633" y="191212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53742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>
            <p:snd r:embed="rId2" name="Love over years.wav"/>
          </p:stSnd>
        </p:sndAc>
      </p:transition>
    </mc:Choice>
    <mc:Fallback xmlns="">
      <p:transition spd="slow" advClick="0" advTm="12000">
        <p:split orient="vert"/>
        <p:sndAc>
          <p:stSnd>
            <p:snd r:embed="rId5" name="Love over yea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922090E3-A5B0-487C-A3BA-7F7DED921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06B1FDB4-0E35-49F2-8FD7-BEF1C57DFE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318C6073-897E-41B4-984B-3095C916B5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8D59460E-9635-A01B-8C6E-E5A077BBDCA2}"/>
              </a:ext>
            </a:extLst>
          </p:cNvPr>
          <p:cNvSpPr/>
          <p:nvPr/>
        </p:nvSpPr>
        <p:spPr>
          <a:xfrm>
            <a:off x="7248128" y="643460"/>
            <a:ext cx="4032448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97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88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311DC1D-D930-4403-BD64-3FF649C116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A4BF76E-AF95-47AA-8D7D-CA5276FD8F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B32A2E6-2BAD-446C-88AD-1AD91EF54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A2277D90-263F-41BC-B781-45F63C6445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9891EC3-4EE4-4B77-B967-90526929EB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0903B64-4BE6-4CB1-A2B1-346E5485B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26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D9F5116-3388-489A-A81A-CC0FC19A4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9BFCE0-822D-42A1-860A-C3040125C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207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DA40183-BC68-4783-A4EA-18107585A9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E35EAA6-F007-4EA8-B3D3-C1835063A0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7D5E543-734D-45F6-9705-0BA2934C8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53927"/>
            <a:ext cx="10905064" cy="5560603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9543AA2-30F5-4394-A882-F901B6F9C7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060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0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583BC37-630B-4404-87DC-DCD8D56522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E33AA14-B7AB-449E-B857-4700EB656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5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036BE70-B4E4-4648-B98D-CC0E682B1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ECB7072-0396-4696-97E4-F27AC65EB5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23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62ADAC2-CCFF-48A4-AAD0-1327DDD7DE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D5A9C1-93A4-46D7-80C8-06E0E496E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35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677127F-04ED-4DB6-938D-997A8D609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0B652E8-0B98-4A66-8AD4-D11528199F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740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C51827E-9E52-4202-AD80-9A2EAB430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77D424D-1EB0-404A-BAA0-45C7A006CA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1160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60ED272-3CEF-4A7E-9DEF-116EA1D7E5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823C749-EEBA-49BA-809A-5D603A785C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71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36B1C95-5C81-49DD-A5AC-3253DF3E7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040C872-20E3-4064-B1C5-69EF1E477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42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93F035B-554C-461E-B529-C277BEB8E1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B54079A-F7C8-4364-979C-B57FA740A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926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818E7E1-3C6E-4A6C-BBEA-AC9099E7EE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4BFE3A8-29E8-4D97-9510-9ABF6D84C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966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DEE4DD-B771-4D57-ABBE-67AB647F31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7F87D1A-321F-42DE-8AA4-18DB86BAFE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05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FF3ED6A-DBC0-4B86-AEE3-26F21D4DB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749BAF0-A8CC-487E-83FD-408492426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02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ED87987-21A4-46D7-AD04-DBE5939F7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A00292D-C6FC-4BE3-BC12-C0ABE0CB71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DA7E272-9109-4107-AB63-81CD884C6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9957BC0-B9BE-4C51-B20D-3718E06813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517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CECF461-CF28-44AE-B2C0-8578DE3BC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292C844-7024-455F-90E0-9B7EE35FCC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390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ABF5394-CA0D-4E22-8419-D7F5BFB22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27790C5-4A6A-4D08-99DA-D265DD0F8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57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3979797-16BF-4974-9EEE-6CDA91D62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AFE5A7A-E35E-465E-93A2-1E2183C4A2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88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D002E05-A294-4CF3-BF85-298DC11F10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E494459-12DF-432A-BFB2-901CE4AC68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65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FC0141F-E881-4CF2-8500-1F0CDA910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64247"/>
            <a:ext cx="10905064" cy="5550283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0C28E63-E456-4989-83F1-C6E88BC66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028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85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D156504-8309-4789-A66F-B43D20F0D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C910902-F579-46C4-A293-31C4A3E50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1BD4A8-1A2E-4AFF-AC4C-B48FEE2986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31D019A-571C-4E5B-A8DA-30D1643096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  <p:sndAc>
          <p:stSnd>
            <p:snd r:embed="rId2" name="Love over years.wav"/>
          </p:stSnd>
        </p:sndAc>
      </p:transition>
    </mc:Choice>
    <mc:Fallback xmlns="">
      <p:transition spd="slow" advClick="0" advTm="9000">
        <p:split orient="vert"/>
        <p:sndAc>
          <p:stSnd>
            <p:snd r:embed="rId4" name="Love over years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AEB159A-989C-43C6-9A52-EFE91BD585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46BDABB-35B9-4AB3-AC4B-6673DD7EE4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93BB760-75AD-4401-B50B-A604FA6E9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0832052-3C96-40F5-B1B4-C7280CC7C0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DC002B2-A2EB-B3C7-8D3B-9776CD479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44320"/>
            <a:ext cx="10905063" cy="574787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358123A7-D21C-1D15-6C5D-C4B5DCE094C2}"/>
              </a:ext>
            </a:extLst>
          </p:cNvPr>
          <p:cNvSpPr/>
          <p:nvPr/>
        </p:nvSpPr>
        <p:spPr>
          <a:xfrm>
            <a:off x="8143935" y="83671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251</TotalTime>
  <Words>42</Words>
  <Application>Microsoft Office PowerPoint</Application>
  <PresentationFormat>Širokoúhlá obrazovka</PresentationFormat>
  <Paragraphs>12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2023-06-05T19:30:28Z</dcterms:modified>
</cp:coreProperties>
</file>