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94" r:id="rId4"/>
    <p:sldId id="273" r:id="rId5"/>
    <p:sldId id="281" r:id="rId6"/>
    <p:sldId id="280" r:id="rId7"/>
    <p:sldId id="288" r:id="rId8"/>
    <p:sldId id="278" r:id="rId9"/>
    <p:sldId id="285" r:id="rId10"/>
    <p:sldId id="309" r:id="rId11"/>
    <p:sldId id="287" r:id="rId12"/>
    <p:sldId id="289" r:id="rId13"/>
    <p:sldId id="308" r:id="rId14"/>
    <p:sldId id="307" r:id="rId15"/>
    <p:sldId id="306" r:id="rId16"/>
    <p:sldId id="305" r:id="rId17"/>
    <p:sldId id="303" r:id="rId18"/>
    <p:sldId id="302" r:id="rId19"/>
    <p:sldId id="300" r:id="rId20"/>
    <p:sldId id="297" r:id="rId21"/>
    <p:sldId id="315" r:id="rId22"/>
    <p:sldId id="316" r:id="rId23"/>
    <p:sldId id="313" r:id="rId24"/>
    <p:sldId id="311" r:id="rId25"/>
    <p:sldId id="312" r:id="rId26"/>
    <p:sldId id="314" r:id="rId27"/>
    <p:sldId id="310" r:id="rId28"/>
    <p:sldId id="295" r:id="rId29"/>
    <p:sldId id="296" r:id="rId30"/>
    <p:sldId id="317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375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-13855" y="149533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Portugalsko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8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Portugal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33F68C59-13F4-0101-5DF0-97AA43C781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32344400-996B-8FE8-1CA8-EFD66E7D196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72264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AD1196EB-D2B0-2BE3-12FD-E291019F74E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12900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702288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6000">
        <p:split orient="vert"/>
        <p:sndAc>
          <p:stSnd loop="1">
            <p:snd r:embed="rId2" name="Tres Lagrima .wav"/>
          </p:stSnd>
        </p:sndAc>
      </p:transition>
    </mc:Choice>
    <mc:Fallback>
      <p:transition spd="slow" advClick="0" advTm="16000">
        <p:split orient="vert"/>
        <p:sndAc>
          <p:stSnd loop="1">
            <p:snd r:embed="rId2" name="Tres Lagrima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C2AB2E-A540-48C1-AB8F-76C6667C1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275B65-9C7A-487B-971A-8A2C87C7AE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Picture 12">
            <a:extLst>
              <a:ext uri="{FF2B5EF4-FFF2-40B4-BE49-F238E27FC236}">
                <a16:creationId xmlns:a16="http://schemas.microsoft.com/office/drawing/2014/main" id="{B14A319C-4587-4B38-BC8F-AE4F9FD2E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640" y="1107656"/>
            <a:ext cx="1399309" cy="108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D26CC7F5-2169-4F07-BBDB-6BCC36EFB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1028359"/>
            <a:ext cx="1842655" cy="1317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5">
            <a:extLst>
              <a:ext uri="{FF2B5EF4-FFF2-40B4-BE49-F238E27FC236}">
                <a16:creationId xmlns:a16="http://schemas.microsoft.com/office/drawing/2014/main" id="{241C0E80-7DE9-40FC-987E-C83BF55F7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8020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</a:t>
            </a:r>
            <a:r>
              <a:rPr lang="cs-CZ" altLang="cs-CZ" sz="2400" b="1" dirty="0">
                <a:solidFill>
                  <a:srgbClr val="FF0000"/>
                </a:solidFill>
              </a:rPr>
              <a:t>Portugal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Portugalia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Portogallo</a:t>
            </a:r>
            <a:r>
              <a:rPr lang="cs-CZ" altLang="cs-CZ" sz="2400" b="1" dirty="0">
                <a:solidFill>
                  <a:srgbClr val="FF0000"/>
                </a:solidFill>
              </a:rPr>
              <a:t>     Portugalska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Portekiz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Portugália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פורטוגל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23E9EC2D-12EF-43C5-B5EE-0FE6DD78B342}"/>
              </a:ext>
            </a:extLst>
          </p:cNvPr>
          <p:cNvSpPr/>
          <p:nvPr/>
        </p:nvSpPr>
        <p:spPr>
          <a:xfrm>
            <a:off x="6600056" y="3559002"/>
            <a:ext cx="5832050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Portugalsko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8</a:t>
            </a:r>
            <a:endParaRPr lang="es-ES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6972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ACDAA5-639A-56BC-0348-35878B1F45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174F95-C1BA-5C04-B9D4-3DEB44361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E4DD25-27ED-82A1-309C-AD9522518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5C9ABE-76B4-2153-8C83-4A5E23477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656D41-8D71-E60F-7042-8BC54AB12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F12F2C-B24D-FEEF-80C8-E480E9358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058109-BBDC-32C2-F69D-40BAFFE6C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92" y="548680"/>
            <a:ext cx="10856607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2612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ED3D55-F599-0DBB-6636-9A07FA18F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125DB7-579C-466B-943E-7F64FE6552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32CA0C-F12D-F424-AE58-39722D7CF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2178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C59BC7-DAE3-FE35-DAFA-E8EB13DFA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7714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D1106E-6F1C-8AE4-BCE2-0E5909E4C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2497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A3603F-2272-3023-13BF-0F511BD5C3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9814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A20F05-EE52-167C-5E06-269876B7E5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1570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F8AF09-B0D1-FF1B-BAB4-590EC38072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0861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627D6E-74D4-E34C-A8D8-23B7F4997F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1151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9DF256-3677-974D-16B6-3DFB3E8DE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309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F49662-149F-9426-5AEF-11BA4278A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4143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744933-319C-ACC3-50DE-BA016C8C0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90" y="548680"/>
            <a:ext cx="1081461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0804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995D41-F413-9B13-698E-25FE14EA70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0267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25B1CF-D0FB-0EB7-C705-0542D0B17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0987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1DC4DE-17A0-7D55-E26D-F9DAC590CE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303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6816B2-33D2-F213-3CB8-44D294B088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4545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D4F53AD-851D-E4DC-6DBA-74266A5DF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301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0F5519F-DABC-B56F-D6D1-896FAEC11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3666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4E95EC-C69E-997A-3CC5-1078094DA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355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4DD2E5A3-8AF5-6045-C35E-1EF2F01A0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6980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DD7B56C6-112E-692A-F09F-3195EFAA8F73}"/>
              </a:ext>
            </a:extLst>
          </p:cNvPr>
          <p:cNvSpPr/>
          <p:nvPr/>
        </p:nvSpPr>
        <p:spPr>
          <a:xfrm>
            <a:off x="2567608" y="665805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41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2023-06-01T15:42:20Z</dcterms:modified>
</cp:coreProperties>
</file>