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281" r:id="rId6"/>
    <p:sldId id="278" r:id="rId7"/>
    <p:sldId id="285" r:id="rId8"/>
    <p:sldId id="288" r:id="rId9"/>
    <p:sldId id="287" r:id="rId10"/>
    <p:sldId id="289" r:id="rId11"/>
    <p:sldId id="302" r:id="rId12"/>
    <p:sldId id="301" r:id="rId13"/>
    <p:sldId id="300" r:id="rId14"/>
    <p:sldId id="299" r:id="rId15"/>
    <p:sldId id="298" r:id="rId16"/>
    <p:sldId id="297" r:id="rId17"/>
    <p:sldId id="296" r:id="rId18"/>
    <p:sldId id="295" r:id="rId19"/>
    <p:sldId id="294" r:id="rId20"/>
    <p:sldId id="307" r:id="rId21"/>
    <p:sldId id="306" r:id="rId22"/>
    <p:sldId id="305" r:id="rId23"/>
    <p:sldId id="304" r:id="rId24"/>
    <p:sldId id="310" r:id="rId25"/>
    <p:sldId id="312" r:id="rId26"/>
    <p:sldId id="309" r:id="rId27"/>
    <p:sldId id="311" r:id="rId28"/>
    <p:sldId id="313" r:id="rId29"/>
    <p:sldId id="308" r:id="rId30"/>
    <p:sldId id="315" r:id="rId31"/>
    <p:sldId id="303" r:id="rId32"/>
    <p:sldId id="314" r:id="rId3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5D3C7708-2A9C-327F-09A0-F7BF9D821636}"/>
              </a:ext>
            </a:extLst>
          </p:cNvPr>
          <p:cNvSpPr/>
          <p:nvPr/>
        </p:nvSpPr>
        <p:spPr>
          <a:xfrm>
            <a:off x="-13855" y="1536174"/>
            <a:ext cx="12192000" cy="50167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Romantické foto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44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Photos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romantiques</a:t>
            </a:r>
            <a:endParaRPr lang="cs-CZ" sz="80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3559230-E07B-9C25-841A-3071B9C9FA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21254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D71ED4F9-9E2D-CC86-E598-D5EAEC3BB03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0056" y="1772815"/>
            <a:ext cx="936104" cy="360041"/>
          </a:xfrm>
          <a:prstGeom prst="rect">
            <a:avLst/>
          </a:prstGeom>
        </p:spPr>
      </p:pic>
      <p:sp>
        <p:nvSpPr>
          <p:cNvPr id="11" name="WordArt 13">
            <a:extLst>
              <a:ext uri="{FF2B5EF4-FFF2-40B4-BE49-F238E27FC236}">
                <a16:creationId xmlns:a16="http://schemas.microsoft.com/office/drawing/2014/main" id="{FAB9D08A-4BB5-212F-B06D-EF6C63180924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911424" y="764704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WordArt 14">
            <a:extLst>
              <a:ext uri="{FF2B5EF4-FFF2-40B4-BE49-F238E27FC236}">
                <a16:creationId xmlns:a16="http://schemas.microsoft.com/office/drawing/2014/main" id="{265EB161-5D50-6FF5-342D-7190C48E093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127448" y="1822737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split orient="vert"/>
        <p:sndAc>
          <p:stSnd loop="1">
            <p:snd r:embed="rId2" name="Hallelujah.wav"/>
          </p:stSnd>
        </p:sndAc>
      </p:transition>
    </mc:Choice>
    <mc:Fallback xmlns="">
      <p:transition spd="slow" advClick="0" advTm="10000">
        <p:split orient="vert"/>
        <p:sndAc>
          <p:stSnd loop="1">
            <p:snd r:embed="rId5" name="Hallelujah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BB1C18FA-7085-690F-C4AB-B30FDDF6E474}"/>
              </a:ext>
            </a:extLst>
          </p:cNvPr>
          <p:cNvSpPr/>
          <p:nvPr/>
        </p:nvSpPr>
        <p:spPr>
          <a:xfrm>
            <a:off x="8320" y="5949280"/>
            <a:ext cx="12183679" cy="88907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 Box 5">
            <a:extLst>
              <a:ext uri="{FF2B5EF4-FFF2-40B4-BE49-F238E27FC236}">
                <a16:creationId xmlns:a16="http://schemas.microsoft.com/office/drawing/2014/main" id="{6FC28CCC-7A0C-9234-F00E-9BE0FE87A6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5400" y="6116966"/>
            <a:ext cx="11169561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 err="1">
                <a:solidFill>
                  <a:srgbClr val="FF0000"/>
                </a:solidFill>
              </a:rPr>
              <a:t>romantic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photos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fr-FR" altLang="cs-CZ" sz="2000" b="1" dirty="0">
                <a:solidFill>
                  <a:srgbClr val="FF0000"/>
                </a:solidFill>
              </a:rPr>
              <a:t>photo</a:t>
            </a:r>
            <a:r>
              <a:rPr lang="cs-CZ" altLang="cs-CZ" sz="2000" b="1" dirty="0">
                <a:solidFill>
                  <a:srgbClr val="FF0000"/>
                </a:solidFill>
              </a:rPr>
              <a:t>s</a:t>
            </a:r>
            <a:r>
              <a:rPr lang="fr-FR" altLang="cs-CZ" sz="2000" b="1" dirty="0">
                <a:solidFill>
                  <a:srgbClr val="FF0000"/>
                </a:solidFill>
              </a:rPr>
              <a:t> romantique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nl-NL" altLang="cs-CZ" sz="2000" b="1" dirty="0">
                <a:solidFill>
                  <a:srgbClr val="FF0000"/>
                </a:solidFill>
              </a:rPr>
              <a:t>romantische foto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de-DE" altLang="cs-CZ" sz="2000" b="1" dirty="0">
                <a:solidFill>
                  <a:srgbClr val="FF0000"/>
                </a:solidFill>
              </a:rPr>
              <a:t>romantisches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de-DE" altLang="cs-CZ" sz="2000" b="1" dirty="0">
                <a:solidFill>
                  <a:srgbClr val="FF0000"/>
                </a:solidFill>
              </a:rPr>
              <a:t>Foto</a:t>
            </a:r>
            <a:r>
              <a:rPr lang="cs-CZ" altLang="cs-CZ" sz="2000" b="1" dirty="0">
                <a:solidFill>
                  <a:srgbClr val="FF0000"/>
                </a:solidFill>
              </a:rPr>
              <a:t>   r</a:t>
            </a:r>
            <a:r>
              <a:rPr lang="pl-PL" altLang="cs-CZ" sz="2000" b="1" dirty="0">
                <a:solidFill>
                  <a:srgbClr val="FF0000"/>
                </a:solidFill>
              </a:rPr>
              <a:t>omantyczne zdjęcia                    </a:t>
            </a:r>
            <a:r>
              <a:rPr lang="cs-CZ" altLang="cs-CZ" sz="2000" b="1" dirty="0">
                <a:solidFill>
                  <a:srgbClr val="FF0000"/>
                </a:solidFill>
              </a:rPr>
              <a:t>      foto </a:t>
            </a:r>
            <a:r>
              <a:rPr lang="ca-ES" altLang="cs-CZ" sz="2000" b="1" dirty="0">
                <a:solidFill>
                  <a:srgbClr val="FF0000"/>
                </a:solidFill>
              </a:rPr>
              <a:t>romàntica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pt-PT" altLang="cs-CZ" sz="2000" b="1" dirty="0">
                <a:solidFill>
                  <a:srgbClr val="FF0000"/>
                </a:solidFill>
              </a:rPr>
              <a:t>foto romântica</a:t>
            </a:r>
            <a:r>
              <a:rPr lang="cs-CZ" altLang="cs-CZ" sz="2000" b="1" dirty="0">
                <a:solidFill>
                  <a:srgbClr val="FF0000"/>
                </a:solidFill>
              </a:rPr>
              <a:t>      </a:t>
            </a:r>
            <a:r>
              <a:rPr lang="ro-RO" altLang="cs-CZ" sz="2000" b="1" dirty="0">
                <a:solidFill>
                  <a:srgbClr val="FF0000"/>
                </a:solidFill>
              </a:rPr>
              <a:t>fotografie romantic    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hu-HU" altLang="cs-CZ" sz="2000" b="1" dirty="0">
                <a:solidFill>
                  <a:srgbClr val="FF0000"/>
                </a:solidFill>
              </a:rPr>
              <a:t>romantikus fotó    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uk-UA" altLang="cs-CZ" sz="2000" b="1" dirty="0">
                <a:solidFill>
                  <a:srgbClr val="FF0000"/>
                </a:solidFill>
              </a:rPr>
              <a:t>романтична фото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20F63E49-0A8D-077B-77CB-AD8F860344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06987"/>
            <a:ext cx="10801200" cy="5596481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35727C4F-DAE5-5781-0468-984B82E594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7768" y="1628800"/>
            <a:ext cx="793630" cy="301925"/>
          </a:xfrm>
          <a:prstGeom prst="rect">
            <a:avLst/>
          </a:prstGeom>
        </p:spPr>
      </p:pic>
      <p:sp>
        <p:nvSpPr>
          <p:cNvPr id="8" name="3 Rectángulo">
            <a:extLst>
              <a:ext uri="{FF2B5EF4-FFF2-40B4-BE49-F238E27FC236}">
                <a16:creationId xmlns:a16="http://schemas.microsoft.com/office/drawing/2014/main" id="{42DD147F-B10E-E8D2-4817-10AB570151EE}"/>
              </a:ext>
            </a:extLst>
          </p:cNvPr>
          <p:cNvSpPr/>
          <p:nvPr/>
        </p:nvSpPr>
        <p:spPr>
          <a:xfrm>
            <a:off x="1847528" y="534487"/>
            <a:ext cx="8136904" cy="132343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>
                <a:ln w="11430"/>
                <a:solidFill>
                  <a:srgbClr val="00B05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Romantické foto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>
                <a:ln w="11430"/>
                <a:solidFill>
                  <a:srgbClr val="00B05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44</a:t>
            </a:r>
            <a:endParaRPr lang="es-ES" sz="4000" b="1" spc="50" dirty="0">
              <a:ln w="11430"/>
              <a:solidFill>
                <a:srgbClr val="00B05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3000">
        <p:split orient="vert"/>
      </p:transition>
    </mc:Choice>
    <mc:Fallback xmlns="">
      <p:transition spd="slow" advClick="0" advTm="13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8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36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9ACFCED-C941-C4DC-1BAB-B6252E6857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7851F12D-BB01-8EDB-92E7-97563A2CAAB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8288" y="1340768"/>
            <a:ext cx="715992" cy="288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2E1583C1-A0E2-33F3-0677-120502EFDF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5841"/>
            <a:ext cx="10801200" cy="5835487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0BBA0D2C-FFF7-7ED8-D4E6-392039AC5D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2024" y="764704"/>
            <a:ext cx="1274440" cy="576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4DD875B-F118-3B43-90E0-606F39E3B0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C2E03ED-A3F2-47A6-DB9C-865025053E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1FB69E7-1E70-2CB7-FF30-2ACA3D75C2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325" y="548680"/>
            <a:ext cx="10801275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DC2E0A0-3B53-7DF9-8D0F-7419BEF872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C8C5BB6F-3EBC-FF23-0B5B-BF57355A761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6360" y="5733255"/>
            <a:ext cx="2160240" cy="727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36AF009-BA4F-A1A2-8101-7EB19A642E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20B8BF7-DF48-E875-9423-DB64E5FC39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15DBE33-EA5A-C697-AFB3-35BF901A4F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020CADC-D72A-CE04-859C-923A103372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AEE7BD6-5EA2-1494-999E-8A28FAF33C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92DB87B-D92B-D949-15E0-F4B92F07C1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73208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02ADDE5-B942-3745-E3AE-FE68ED3430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E1344AB-C53F-316C-B6FF-24879B1427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7CAA4BB-3747-D9A0-71BF-CBE59B0253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1D36616-794B-3364-CBFD-0BB73AA817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73208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6D833D9-508D-A4B9-AD40-D9AE486DB8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C425DCF-A54D-FC9F-BE33-7819C84FEB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739" y="548680"/>
            <a:ext cx="10872861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C2C1701-236F-D121-978F-CAEE476073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7B44C9F-EF47-907E-2C27-44B1543448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70B0938-8AA2-9B2F-8FE9-FDA58BD6C2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560A1DB-3E28-5BC9-6357-46E75A08B9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548680"/>
            <a:ext cx="10873208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BB6AD06-B7E1-D17C-5105-1E9AEE938D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82B2668-AEF4-FA88-10BD-0709AF778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B5B02FB-7A49-F4E5-457C-8F1E872387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7CD84A8-2E3E-32BD-7D3B-D017145C09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E3B6039-B67E-E11D-7D2E-0CDAB56D3D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784057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D354568-5A77-F60B-C99F-CF5493C01B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248" y="548680"/>
            <a:ext cx="10799351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2569DA3F-B0E9-AF29-FB5A-0236F3EA7F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71552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18C2010B-DF3D-18EA-52AE-30B399BC0CCA}"/>
              </a:ext>
            </a:extLst>
          </p:cNvPr>
          <p:cNvSpPr/>
          <p:nvPr/>
        </p:nvSpPr>
        <p:spPr>
          <a:xfrm>
            <a:off x="8092008" y="2348880"/>
            <a:ext cx="340459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468</TotalTime>
  <Words>56</Words>
  <Application>Microsoft Office PowerPoint</Application>
  <PresentationFormat>Širokoúhlá obrazovka</PresentationFormat>
  <Paragraphs>13</Paragraphs>
  <Slides>32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32</vt:i4>
      </vt:variant>
    </vt:vector>
  </HeadingPairs>
  <TitlesOfParts>
    <vt:vector size="38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115</cp:revision>
  <dcterms:created xsi:type="dcterms:W3CDTF">2020-02-21T13:54:42Z</dcterms:created>
  <dcterms:modified xsi:type="dcterms:W3CDTF">2023-06-05T13:22:40Z</dcterms:modified>
</cp:coreProperties>
</file>