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4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10.jpg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166195" y="2769283"/>
            <a:ext cx="5512016" cy="11360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5" y="482807"/>
            <a:ext cx="9147495" cy="5768673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francaises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5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10" name="1 Mesdames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15101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2" name="2 Volver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14" y="2652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3" name="3  Elle est d'ailleurs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37518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4" name="6 L'ombre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18" y="3710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La Chanson de Prévert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463" y="151113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7 Je t'aime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62" y="259889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4517" y="4283176"/>
            <a:ext cx="10527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L'ombre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1488" y="3159652"/>
            <a:ext cx="10606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Je t'aime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7763" y="1961760"/>
            <a:ext cx="1266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La </a:t>
            </a:r>
            <a:r>
              <a:rPr lang="cs-CZ" altLang="cs-CZ" sz="1400" b="1" dirty="0" err="1">
                <a:solidFill>
                  <a:srgbClr val="FFFF00"/>
                </a:solidFill>
              </a:rPr>
              <a:t>Chanson</a:t>
            </a:r>
            <a:r>
              <a:rPr lang="cs-CZ" altLang="cs-CZ" sz="1400" b="1" dirty="0">
                <a:solidFill>
                  <a:srgbClr val="FFFF00"/>
                </a:solidFill>
              </a:rPr>
              <a:t> de </a:t>
            </a:r>
            <a:r>
              <a:rPr lang="cs-CZ" altLang="cs-CZ" sz="1400" b="1" dirty="0" err="1">
                <a:solidFill>
                  <a:srgbClr val="FFFF00"/>
                </a:solidFill>
              </a:rPr>
              <a:t>Prévert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6313" y="2015878"/>
            <a:ext cx="11908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Mesdames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493" y="3227194"/>
            <a:ext cx="82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Volver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3644" y="5447296"/>
            <a:ext cx="8401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Roma (amoR)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4" name="Picture 55">
            <a:hlinkClick r:id="" action="ppaction://noaction">
              <a:snd r:embed="rId16" name="5 La Superbe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803" y="493329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7" name="4 Roma (amoR)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569" y="494758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2594" y="4230496"/>
            <a:ext cx="14829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Elle </a:t>
            </a:r>
            <a:r>
              <a:rPr lang="cs-CZ" altLang="cs-CZ" sz="1400" b="1" dirty="0" err="1">
                <a:solidFill>
                  <a:srgbClr val="FFFF00"/>
                </a:solidFill>
              </a:rPr>
              <a:t>est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d'ailleurs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110" y="5457315"/>
            <a:ext cx="9604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La Superbe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F634E493-733C-4BC3-B090-CA6403E6122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63" y="1314172"/>
            <a:ext cx="3580381" cy="4767398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C2999784-051E-43F9-B76B-48F8D03C6E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093" y="4785752"/>
            <a:ext cx="445102" cy="684072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1A67C964-4C7F-4C2B-96DF-80BE1E66700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28" y="5469823"/>
            <a:ext cx="410754" cy="605385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D272A40D-4201-4C4E-A201-0EA84E5C817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69" y="5157192"/>
            <a:ext cx="888268" cy="924377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465E9BE0-1713-4FE3-97FA-10F6B5F896C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471" y="1327346"/>
            <a:ext cx="751440" cy="751440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D440E4E-0B80-542C-D2C1-E105A544EE8D}"/>
              </a:ext>
            </a:extLst>
          </p:cNvPr>
          <p:cNvSpPr/>
          <p:nvPr/>
        </p:nvSpPr>
        <p:spPr>
          <a:xfrm>
            <a:off x="-76700" y="6241974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423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La Chanson de Prévert.wav"/>
          </p:stSnd>
        </p:sndAc>
      </p:transition>
    </mc:Choice>
    <mc:Fallback xmlns="">
      <p:transition spd="slow">
        <p:split orient="vert"/>
        <p:sndAc>
          <p:stSnd>
            <p:snd r:embed="rId21" name="8 La Chanson de Prévert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477</TotalTime>
  <Words>30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2023-06-03T12:54:08Z</dcterms:modified>
</cp:coreProperties>
</file>