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75" r:id="rId4"/>
    <p:sldId id="270" r:id="rId5"/>
    <p:sldId id="274" r:id="rId6"/>
    <p:sldId id="272" r:id="rId7"/>
    <p:sldId id="271" r:id="rId8"/>
    <p:sldId id="267" r:id="rId9"/>
    <p:sldId id="269" r:id="rId10"/>
    <p:sldId id="268" r:id="rId11"/>
    <p:sldId id="266" r:id="rId12"/>
    <p:sldId id="264" r:id="rId13"/>
    <p:sldId id="265" r:id="rId14"/>
    <p:sldId id="263" r:id="rId15"/>
    <p:sldId id="261" r:id="rId16"/>
    <p:sldId id="262" r:id="rId17"/>
    <p:sldId id="260" r:id="rId18"/>
    <p:sldId id="259" r:id="rId19"/>
    <p:sldId id="258" r:id="rId20"/>
    <p:sldId id="257" r:id="rId21"/>
    <p:sldId id="276" r:id="rId22"/>
    <p:sldId id="283" r:id="rId23"/>
    <p:sldId id="277" r:id="rId24"/>
    <p:sldId id="281" r:id="rId25"/>
    <p:sldId id="282" r:id="rId26"/>
    <p:sldId id="278" r:id="rId27"/>
    <p:sldId id="287" r:id="rId28"/>
    <p:sldId id="286" r:id="rId29"/>
    <p:sldId id="285" r:id="rId30"/>
    <p:sldId id="279"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Z1YPBS6EULDY7fMGOpmA==" hashData="e3OlNcfOnYonmEGFMvgqrUYJ4PO63W+NW1LM4egW7Q5g6b32CKZGwqs6ZHDfViSi3vVnSH87cs420z+HB3qsB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64" autoAdjust="0"/>
    <p:restoredTop sz="94660"/>
  </p:normalViewPr>
  <p:slideViewPr>
    <p:cSldViewPr snapToGrid="0">
      <p:cViewPr varScale="1">
        <p:scale>
          <a:sx n="78" d="100"/>
          <a:sy n="78" d="100"/>
        </p:scale>
        <p:origin x="15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CBFD58-C534-87D2-AE23-7D0841E0ACD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3C7B584-782C-FAFA-DA77-68B19E0B9B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89BC0D4-EB8E-22C0-A6BC-2CD8BD6C9A86}"/>
              </a:ext>
            </a:extLst>
          </p:cNvPr>
          <p:cNvSpPr>
            <a:spLocks noGrp="1"/>
          </p:cNvSpPr>
          <p:nvPr>
            <p:ph type="dt" sz="half" idx="10"/>
          </p:nvPr>
        </p:nvSpPr>
        <p:spPr/>
        <p:txBody>
          <a:bodyPr/>
          <a:lstStyle/>
          <a:p>
            <a:fld id="{8B3AE700-D02A-41C1-80D0-627935353064}" type="datetimeFigureOut">
              <a:rPr lang="fr-FR" smtClean="0"/>
              <a:t>02/06/2023</a:t>
            </a:fld>
            <a:endParaRPr lang="fr-FR"/>
          </a:p>
        </p:txBody>
      </p:sp>
      <p:sp>
        <p:nvSpPr>
          <p:cNvPr id="5" name="Espace réservé du pied de page 4">
            <a:extLst>
              <a:ext uri="{FF2B5EF4-FFF2-40B4-BE49-F238E27FC236}">
                <a16:creationId xmlns:a16="http://schemas.microsoft.com/office/drawing/2014/main" id="{DE57349E-F10F-D25E-58FA-F5209852C11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259934-1C32-19FE-7C53-56186BDF5168}"/>
              </a:ext>
            </a:extLst>
          </p:cNvPr>
          <p:cNvSpPr>
            <a:spLocks noGrp="1"/>
          </p:cNvSpPr>
          <p:nvPr>
            <p:ph type="sldNum" sz="quarter" idx="12"/>
          </p:nvPr>
        </p:nvSpPr>
        <p:spPr/>
        <p:txBody>
          <a:bodyPr/>
          <a:lstStyle/>
          <a:p>
            <a:fld id="{2786CFFD-1855-4B36-A68E-FA8EEADC3453}" type="slidenum">
              <a:rPr lang="fr-FR" smtClean="0"/>
              <a:t>‹N°›</a:t>
            </a:fld>
            <a:endParaRPr lang="fr-FR"/>
          </a:p>
        </p:txBody>
      </p:sp>
    </p:spTree>
    <p:extLst>
      <p:ext uri="{BB962C8B-B14F-4D97-AF65-F5344CB8AC3E}">
        <p14:creationId xmlns:p14="http://schemas.microsoft.com/office/powerpoint/2010/main" val="3561234222"/>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33F906-9162-3F00-BCCB-80473B95A21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0380598-174D-1D69-149D-AA596991166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0DD8ABC-60BE-C660-4159-E3F2D9619323}"/>
              </a:ext>
            </a:extLst>
          </p:cNvPr>
          <p:cNvSpPr>
            <a:spLocks noGrp="1"/>
          </p:cNvSpPr>
          <p:nvPr>
            <p:ph type="dt" sz="half" idx="10"/>
          </p:nvPr>
        </p:nvSpPr>
        <p:spPr/>
        <p:txBody>
          <a:bodyPr/>
          <a:lstStyle/>
          <a:p>
            <a:fld id="{8B3AE700-D02A-41C1-80D0-627935353064}" type="datetimeFigureOut">
              <a:rPr lang="fr-FR" smtClean="0"/>
              <a:t>02/06/2023</a:t>
            </a:fld>
            <a:endParaRPr lang="fr-FR"/>
          </a:p>
        </p:txBody>
      </p:sp>
      <p:sp>
        <p:nvSpPr>
          <p:cNvPr id="5" name="Espace réservé du pied de page 4">
            <a:extLst>
              <a:ext uri="{FF2B5EF4-FFF2-40B4-BE49-F238E27FC236}">
                <a16:creationId xmlns:a16="http://schemas.microsoft.com/office/drawing/2014/main" id="{32C4EC72-B2B4-CD10-0C89-3D4A8BC7FE2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3A449E6-53AD-8751-5CF1-76B5F5A354AD}"/>
              </a:ext>
            </a:extLst>
          </p:cNvPr>
          <p:cNvSpPr>
            <a:spLocks noGrp="1"/>
          </p:cNvSpPr>
          <p:nvPr>
            <p:ph type="sldNum" sz="quarter" idx="12"/>
          </p:nvPr>
        </p:nvSpPr>
        <p:spPr/>
        <p:txBody>
          <a:bodyPr/>
          <a:lstStyle/>
          <a:p>
            <a:fld id="{2786CFFD-1855-4B36-A68E-FA8EEADC3453}" type="slidenum">
              <a:rPr lang="fr-FR" smtClean="0"/>
              <a:t>‹N°›</a:t>
            </a:fld>
            <a:endParaRPr lang="fr-FR"/>
          </a:p>
        </p:txBody>
      </p:sp>
    </p:spTree>
    <p:extLst>
      <p:ext uri="{BB962C8B-B14F-4D97-AF65-F5344CB8AC3E}">
        <p14:creationId xmlns:p14="http://schemas.microsoft.com/office/powerpoint/2010/main" val="573649432"/>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B435D1-56A0-1F14-1F38-6797AA495DC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6A0676F-825A-3EF7-F066-8A97C8DA9F2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AB45EE5-7FC4-6F8C-C641-96B67FC9C6B6}"/>
              </a:ext>
            </a:extLst>
          </p:cNvPr>
          <p:cNvSpPr>
            <a:spLocks noGrp="1"/>
          </p:cNvSpPr>
          <p:nvPr>
            <p:ph type="dt" sz="half" idx="10"/>
          </p:nvPr>
        </p:nvSpPr>
        <p:spPr/>
        <p:txBody>
          <a:bodyPr/>
          <a:lstStyle/>
          <a:p>
            <a:fld id="{8B3AE700-D02A-41C1-80D0-627935353064}" type="datetimeFigureOut">
              <a:rPr lang="fr-FR" smtClean="0"/>
              <a:t>02/06/2023</a:t>
            </a:fld>
            <a:endParaRPr lang="fr-FR"/>
          </a:p>
        </p:txBody>
      </p:sp>
      <p:sp>
        <p:nvSpPr>
          <p:cNvPr id="5" name="Espace réservé du pied de page 4">
            <a:extLst>
              <a:ext uri="{FF2B5EF4-FFF2-40B4-BE49-F238E27FC236}">
                <a16:creationId xmlns:a16="http://schemas.microsoft.com/office/drawing/2014/main" id="{DE226D8F-CE02-3182-8834-2B57F5D3FBF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A443BB2-E52E-61A7-A664-D0C8E1D4D414}"/>
              </a:ext>
            </a:extLst>
          </p:cNvPr>
          <p:cNvSpPr>
            <a:spLocks noGrp="1"/>
          </p:cNvSpPr>
          <p:nvPr>
            <p:ph type="sldNum" sz="quarter" idx="12"/>
          </p:nvPr>
        </p:nvSpPr>
        <p:spPr/>
        <p:txBody>
          <a:bodyPr/>
          <a:lstStyle/>
          <a:p>
            <a:fld id="{2786CFFD-1855-4B36-A68E-FA8EEADC3453}" type="slidenum">
              <a:rPr lang="fr-FR" smtClean="0"/>
              <a:t>‹N°›</a:t>
            </a:fld>
            <a:endParaRPr lang="fr-FR"/>
          </a:p>
        </p:txBody>
      </p:sp>
    </p:spTree>
    <p:extLst>
      <p:ext uri="{BB962C8B-B14F-4D97-AF65-F5344CB8AC3E}">
        <p14:creationId xmlns:p14="http://schemas.microsoft.com/office/powerpoint/2010/main" val="3487407306"/>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1A7BE4-E4ED-25DB-D3C7-0D6C5D85068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E25D076-3DD2-78BC-1591-CFCCB92F941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CC821D9-1A19-9949-C917-AE987632341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9F2EB15-667D-6B74-86B9-A603AA8282DD}"/>
              </a:ext>
            </a:extLst>
          </p:cNvPr>
          <p:cNvSpPr>
            <a:spLocks noGrp="1"/>
          </p:cNvSpPr>
          <p:nvPr>
            <p:ph type="dt" sz="half" idx="10"/>
          </p:nvPr>
        </p:nvSpPr>
        <p:spPr/>
        <p:txBody>
          <a:bodyPr/>
          <a:lstStyle/>
          <a:p>
            <a:fld id="{8B3AE700-D02A-41C1-80D0-627935353064}" type="datetimeFigureOut">
              <a:rPr lang="fr-FR" smtClean="0"/>
              <a:t>02/06/2023</a:t>
            </a:fld>
            <a:endParaRPr lang="fr-FR"/>
          </a:p>
        </p:txBody>
      </p:sp>
      <p:sp>
        <p:nvSpPr>
          <p:cNvPr id="6" name="Espace réservé du pied de page 5">
            <a:extLst>
              <a:ext uri="{FF2B5EF4-FFF2-40B4-BE49-F238E27FC236}">
                <a16:creationId xmlns:a16="http://schemas.microsoft.com/office/drawing/2014/main" id="{F087EABA-55FD-E229-6919-95ADAE74F5E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CE232EA-E932-5E8B-7DD7-FD319F68A082}"/>
              </a:ext>
            </a:extLst>
          </p:cNvPr>
          <p:cNvSpPr>
            <a:spLocks noGrp="1"/>
          </p:cNvSpPr>
          <p:nvPr>
            <p:ph type="sldNum" sz="quarter" idx="12"/>
          </p:nvPr>
        </p:nvSpPr>
        <p:spPr/>
        <p:txBody>
          <a:bodyPr/>
          <a:lstStyle/>
          <a:p>
            <a:fld id="{2786CFFD-1855-4B36-A68E-FA8EEADC3453}" type="slidenum">
              <a:rPr lang="fr-FR" smtClean="0"/>
              <a:t>‹N°›</a:t>
            </a:fld>
            <a:endParaRPr lang="fr-FR"/>
          </a:p>
        </p:txBody>
      </p:sp>
    </p:spTree>
    <p:extLst>
      <p:ext uri="{BB962C8B-B14F-4D97-AF65-F5344CB8AC3E}">
        <p14:creationId xmlns:p14="http://schemas.microsoft.com/office/powerpoint/2010/main" val="4086462504"/>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6B6114-3768-A23B-EA8B-CE8DCE25B5A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67E4D1E-DFB8-0AA3-18D1-17EF88FFC2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468201C-C949-6FBA-044D-5B858286983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B917044-88D8-6D7C-568C-C4A0A6BAA6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52D7284-434E-4FEF-0B4B-D153495A80B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783E92D-22A5-F2FD-11B2-36599F859A83}"/>
              </a:ext>
            </a:extLst>
          </p:cNvPr>
          <p:cNvSpPr>
            <a:spLocks noGrp="1"/>
          </p:cNvSpPr>
          <p:nvPr>
            <p:ph type="dt" sz="half" idx="10"/>
          </p:nvPr>
        </p:nvSpPr>
        <p:spPr/>
        <p:txBody>
          <a:bodyPr/>
          <a:lstStyle/>
          <a:p>
            <a:fld id="{8B3AE700-D02A-41C1-80D0-627935353064}" type="datetimeFigureOut">
              <a:rPr lang="fr-FR" smtClean="0"/>
              <a:t>02/06/2023</a:t>
            </a:fld>
            <a:endParaRPr lang="fr-FR"/>
          </a:p>
        </p:txBody>
      </p:sp>
      <p:sp>
        <p:nvSpPr>
          <p:cNvPr id="8" name="Espace réservé du pied de page 7">
            <a:extLst>
              <a:ext uri="{FF2B5EF4-FFF2-40B4-BE49-F238E27FC236}">
                <a16:creationId xmlns:a16="http://schemas.microsoft.com/office/drawing/2014/main" id="{35C91864-0346-D8D7-87EF-C422BC3CA20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A56BA0D-91AE-634E-1940-3C24ECB5790C}"/>
              </a:ext>
            </a:extLst>
          </p:cNvPr>
          <p:cNvSpPr>
            <a:spLocks noGrp="1"/>
          </p:cNvSpPr>
          <p:nvPr>
            <p:ph type="sldNum" sz="quarter" idx="12"/>
          </p:nvPr>
        </p:nvSpPr>
        <p:spPr/>
        <p:txBody>
          <a:bodyPr/>
          <a:lstStyle/>
          <a:p>
            <a:fld id="{2786CFFD-1855-4B36-A68E-FA8EEADC3453}" type="slidenum">
              <a:rPr lang="fr-FR" smtClean="0"/>
              <a:t>‹N°›</a:t>
            </a:fld>
            <a:endParaRPr lang="fr-FR"/>
          </a:p>
        </p:txBody>
      </p:sp>
    </p:spTree>
    <p:extLst>
      <p:ext uri="{BB962C8B-B14F-4D97-AF65-F5344CB8AC3E}">
        <p14:creationId xmlns:p14="http://schemas.microsoft.com/office/powerpoint/2010/main" val="2047088324"/>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813552-852D-CC84-C63B-375D424155F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D71FB57-A80B-BDC6-928B-C1F4E9456CF2}"/>
              </a:ext>
            </a:extLst>
          </p:cNvPr>
          <p:cNvSpPr>
            <a:spLocks noGrp="1"/>
          </p:cNvSpPr>
          <p:nvPr>
            <p:ph type="dt" sz="half" idx="10"/>
          </p:nvPr>
        </p:nvSpPr>
        <p:spPr/>
        <p:txBody>
          <a:bodyPr/>
          <a:lstStyle/>
          <a:p>
            <a:fld id="{8B3AE700-D02A-41C1-80D0-627935353064}" type="datetimeFigureOut">
              <a:rPr lang="fr-FR" smtClean="0"/>
              <a:t>02/06/2023</a:t>
            </a:fld>
            <a:endParaRPr lang="fr-FR"/>
          </a:p>
        </p:txBody>
      </p:sp>
      <p:sp>
        <p:nvSpPr>
          <p:cNvPr id="4" name="Espace réservé du pied de page 3">
            <a:extLst>
              <a:ext uri="{FF2B5EF4-FFF2-40B4-BE49-F238E27FC236}">
                <a16:creationId xmlns:a16="http://schemas.microsoft.com/office/drawing/2014/main" id="{4C20B8D9-6BF4-9D23-464A-60942D49A93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1F5174E-1143-EC39-7B3E-B30C85A9E514}"/>
              </a:ext>
            </a:extLst>
          </p:cNvPr>
          <p:cNvSpPr>
            <a:spLocks noGrp="1"/>
          </p:cNvSpPr>
          <p:nvPr>
            <p:ph type="sldNum" sz="quarter" idx="12"/>
          </p:nvPr>
        </p:nvSpPr>
        <p:spPr/>
        <p:txBody>
          <a:bodyPr/>
          <a:lstStyle/>
          <a:p>
            <a:fld id="{2786CFFD-1855-4B36-A68E-FA8EEADC3453}" type="slidenum">
              <a:rPr lang="fr-FR" smtClean="0"/>
              <a:t>‹N°›</a:t>
            </a:fld>
            <a:endParaRPr lang="fr-FR"/>
          </a:p>
        </p:txBody>
      </p:sp>
    </p:spTree>
    <p:extLst>
      <p:ext uri="{BB962C8B-B14F-4D97-AF65-F5344CB8AC3E}">
        <p14:creationId xmlns:p14="http://schemas.microsoft.com/office/powerpoint/2010/main" val="2437104610"/>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34F7F33-0457-3B6E-7217-1315F52A38C8}"/>
              </a:ext>
            </a:extLst>
          </p:cNvPr>
          <p:cNvSpPr>
            <a:spLocks noGrp="1"/>
          </p:cNvSpPr>
          <p:nvPr>
            <p:ph type="dt" sz="half" idx="10"/>
          </p:nvPr>
        </p:nvSpPr>
        <p:spPr/>
        <p:txBody>
          <a:bodyPr/>
          <a:lstStyle/>
          <a:p>
            <a:fld id="{8B3AE700-D02A-41C1-80D0-627935353064}" type="datetimeFigureOut">
              <a:rPr lang="fr-FR" smtClean="0"/>
              <a:t>02/06/2023</a:t>
            </a:fld>
            <a:endParaRPr lang="fr-FR"/>
          </a:p>
        </p:txBody>
      </p:sp>
      <p:sp>
        <p:nvSpPr>
          <p:cNvPr id="3" name="Espace réservé du pied de page 2">
            <a:extLst>
              <a:ext uri="{FF2B5EF4-FFF2-40B4-BE49-F238E27FC236}">
                <a16:creationId xmlns:a16="http://schemas.microsoft.com/office/drawing/2014/main" id="{79A9F7A7-7D78-8696-A864-72A1D095583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3884F82-E882-2738-4D11-01420A391B28}"/>
              </a:ext>
            </a:extLst>
          </p:cNvPr>
          <p:cNvSpPr>
            <a:spLocks noGrp="1"/>
          </p:cNvSpPr>
          <p:nvPr>
            <p:ph type="sldNum" sz="quarter" idx="12"/>
          </p:nvPr>
        </p:nvSpPr>
        <p:spPr/>
        <p:txBody>
          <a:bodyPr/>
          <a:lstStyle/>
          <a:p>
            <a:fld id="{2786CFFD-1855-4B36-A68E-FA8EEADC3453}" type="slidenum">
              <a:rPr lang="fr-FR" smtClean="0"/>
              <a:t>‹N°›</a:t>
            </a:fld>
            <a:endParaRPr lang="fr-FR"/>
          </a:p>
        </p:txBody>
      </p:sp>
    </p:spTree>
    <p:extLst>
      <p:ext uri="{BB962C8B-B14F-4D97-AF65-F5344CB8AC3E}">
        <p14:creationId xmlns:p14="http://schemas.microsoft.com/office/powerpoint/2010/main" val="3414190340"/>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DC556C-010D-8998-CC80-8C50F3A68F3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F53C57-EC1D-F802-E8CF-0E09FAA535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DD524F0-1944-2D0C-CA7A-B278EA3731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3D3C383-2AE8-F252-DDDE-DC5AB31256FF}"/>
              </a:ext>
            </a:extLst>
          </p:cNvPr>
          <p:cNvSpPr>
            <a:spLocks noGrp="1"/>
          </p:cNvSpPr>
          <p:nvPr>
            <p:ph type="dt" sz="half" idx="10"/>
          </p:nvPr>
        </p:nvSpPr>
        <p:spPr/>
        <p:txBody>
          <a:bodyPr/>
          <a:lstStyle/>
          <a:p>
            <a:fld id="{8B3AE700-D02A-41C1-80D0-627935353064}" type="datetimeFigureOut">
              <a:rPr lang="fr-FR" smtClean="0"/>
              <a:t>02/06/2023</a:t>
            </a:fld>
            <a:endParaRPr lang="fr-FR"/>
          </a:p>
        </p:txBody>
      </p:sp>
      <p:sp>
        <p:nvSpPr>
          <p:cNvPr id="6" name="Espace réservé du pied de page 5">
            <a:extLst>
              <a:ext uri="{FF2B5EF4-FFF2-40B4-BE49-F238E27FC236}">
                <a16:creationId xmlns:a16="http://schemas.microsoft.com/office/drawing/2014/main" id="{B85D4A06-68BB-5D7B-28B7-C3EF8695EDC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B69B1B9-66F2-5383-C244-2724ED2C40E1}"/>
              </a:ext>
            </a:extLst>
          </p:cNvPr>
          <p:cNvSpPr>
            <a:spLocks noGrp="1"/>
          </p:cNvSpPr>
          <p:nvPr>
            <p:ph type="sldNum" sz="quarter" idx="12"/>
          </p:nvPr>
        </p:nvSpPr>
        <p:spPr/>
        <p:txBody>
          <a:bodyPr/>
          <a:lstStyle/>
          <a:p>
            <a:fld id="{2786CFFD-1855-4B36-A68E-FA8EEADC3453}" type="slidenum">
              <a:rPr lang="fr-FR" smtClean="0"/>
              <a:t>‹N°›</a:t>
            </a:fld>
            <a:endParaRPr lang="fr-FR"/>
          </a:p>
        </p:txBody>
      </p:sp>
    </p:spTree>
    <p:extLst>
      <p:ext uri="{BB962C8B-B14F-4D97-AF65-F5344CB8AC3E}">
        <p14:creationId xmlns:p14="http://schemas.microsoft.com/office/powerpoint/2010/main" val="2317058735"/>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5A385F-CAA9-3A8A-BEF4-115B06B99C2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4D903EA-3B2F-40B6-AED2-0484287E63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187E98A-A7E2-0AD3-E40C-761A87B1A6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256ECAF-51AD-9B3B-18AC-91CBBA91B585}"/>
              </a:ext>
            </a:extLst>
          </p:cNvPr>
          <p:cNvSpPr>
            <a:spLocks noGrp="1"/>
          </p:cNvSpPr>
          <p:nvPr>
            <p:ph type="dt" sz="half" idx="10"/>
          </p:nvPr>
        </p:nvSpPr>
        <p:spPr/>
        <p:txBody>
          <a:bodyPr/>
          <a:lstStyle/>
          <a:p>
            <a:fld id="{8B3AE700-D02A-41C1-80D0-627935353064}" type="datetimeFigureOut">
              <a:rPr lang="fr-FR" smtClean="0"/>
              <a:t>02/06/2023</a:t>
            </a:fld>
            <a:endParaRPr lang="fr-FR"/>
          </a:p>
        </p:txBody>
      </p:sp>
      <p:sp>
        <p:nvSpPr>
          <p:cNvPr id="6" name="Espace réservé du pied de page 5">
            <a:extLst>
              <a:ext uri="{FF2B5EF4-FFF2-40B4-BE49-F238E27FC236}">
                <a16:creationId xmlns:a16="http://schemas.microsoft.com/office/drawing/2014/main" id="{DCDEF16C-00D2-26B3-4762-2D8A1F0E091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E1EC82F-A86D-1DBD-7B41-F23310B08E41}"/>
              </a:ext>
            </a:extLst>
          </p:cNvPr>
          <p:cNvSpPr>
            <a:spLocks noGrp="1"/>
          </p:cNvSpPr>
          <p:nvPr>
            <p:ph type="sldNum" sz="quarter" idx="12"/>
          </p:nvPr>
        </p:nvSpPr>
        <p:spPr/>
        <p:txBody>
          <a:bodyPr/>
          <a:lstStyle/>
          <a:p>
            <a:fld id="{2786CFFD-1855-4B36-A68E-FA8EEADC3453}" type="slidenum">
              <a:rPr lang="fr-FR" smtClean="0"/>
              <a:t>‹N°›</a:t>
            </a:fld>
            <a:endParaRPr lang="fr-FR"/>
          </a:p>
        </p:txBody>
      </p:sp>
    </p:spTree>
    <p:extLst>
      <p:ext uri="{BB962C8B-B14F-4D97-AF65-F5344CB8AC3E}">
        <p14:creationId xmlns:p14="http://schemas.microsoft.com/office/powerpoint/2010/main" val="3108430275"/>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E3D80F-A749-30A7-734A-536EFCA355F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5CF2A3D-1B46-AB56-179D-76EE9EF88D9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D99C092-C07C-1684-7D3E-2064AAC7F718}"/>
              </a:ext>
            </a:extLst>
          </p:cNvPr>
          <p:cNvSpPr>
            <a:spLocks noGrp="1"/>
          </p:cNvSpPr>
          <p:nvPr>
            <p:ph type="dt" sz="half" idx="10"/>
          </p:nvPr>
        </p:nvSpPr>
        <p:spPr/>
        <p:txBody>
          <a:bodyPr/>
          <a:lstStyle/>
          <a:p>
            <a:fld id="{8B3AE700-D02A-41C1-80D0-627935353064}" type="datetimeFigureOut">
              <a:rPr lang="fr-FR" smtClean="0"/>
              <a:t>02/06/2023</a:t>
            </a:fld>
            <a:endParaRPr lang="fr-FR"/>
          </a:p>
        </p:txBody>
      </p:sp>
      <p:sp>
        <p:nvSpPr>
          <p:cNvPr id="5" name="Espace réservé du pied de page 4">
            <a:extLst>
              <a:ext uri="{FF2B5EF4-FFF2-40B4-BE49-F238E27FC236}">
                <a16:creationId xmlns:a16="http://schemas.microsoft.com/office/drawing/2014/main" id="{7A468C92-266F-0F38-01E7-9746C59CA97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D7760D-3F18-8CB5-572F-787A46F5355E}"/>
              </a:ext>
            </a:extLst>
          </p:cNvPr>
          <p:cNvSpPr>
            <a:spLocks noGrp="1"/>
          </p:cNvSpPr>
          <p:nvPr>
            <p:ph type="sldNum" sz="quarter" idx="12"/>
          </p:nvPr>
        </p:nvSpPr>
        <p:spPr/>
        <p:txBody>
          <a:bodyPr/>
          <a:lstStyle/>
          <a:p>
            <a:fld id="{2786CFFD-1855-4B36-A68E-FA8EEADC3453}" type="slidenum">
              <a:rPr lang="fr-FR" smtClean="0"/>
              <a:t>‹N°›</a:t>
            </a:fld>
            <a:endParaRPr lang="fr-FR"/>
          </a:p>
        </p:txBody>
      </p:sp>
    </p:spTree>
    <p:extLst>
      <p:ext uri="{BB962C8B-B14F-4D97-AF65-F5344CB8AC3E}">
        <p14:creationId xmlns:p14="http://schemas.microsoft.com/office/powerpoint/2010/main" val="4256134527"/>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86D4895-515D-F12B-8243-32B54DFA73A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A42F76D-5B24-0443-FC33-BC861F5F87D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4F83D8-CC7D-6822-B788-1643D19FCFDE}"/>
              </a:ext>
            </a:extLst>
          </p:cNvPr>
          <p:cNvSpPr>
            <a:spLocks noGrp="1"/>
          </p:cNvSpPr>
          <p:nvPr>
            <p:ph type="dt" sz="half" idx="10"/>
          </p:nvPr>
        </p:nvSpPr>
        <p:spPr/>
        <p:txBody>
          <a:bodyPr/>
          <a:lstStyle/>
          <a:p>
            <a:fld id="{8B3AE700-D02A-41C1-80D0-627935353064}" type="datetimeFigureOut">
              <a:rPr lang="fr-FR" smtClean="0"/>
              <a:t>02/06/2023</a:t>
            </a:fld>
            <a:endParaRPr lang="fr-FR"/>
          </a:p>
        </p:txBody>
      </p:sp>
      <p:sp>
        <p:nvSpPr>
          <p:cNvPr id="5" name="Espace réservé du pied de page 4">
            <a:extLst>
              <a:ext uri="{FF2B5EF4-FFF2-40B4-BE49-F238E27FC236}">
                <a16:creationId xmlns:a16="http://schemas.microsoft.com/office/drawing/2014/main" id="{CCDB98F1-9395-0C6C-5F23-D53EBABB02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9381813-D0CA-70D3-45C7-AFA696796CEC}"/>
              </a:ext>
            </a:extLst>
          </p:cNvPr>
          <p:cNvSpPr>
            <a:spLocks noGrp="1"/>
          </p:cNvSpPr>
          <p:nvPr>
            <p:ph type="sldNum" sz="quarter" idx="12"/>
          </p:nvPr>
        </p:nvSpPr>
        <p:spPr/>
        <p:txBody>
          <a:bodyPr/>
          <a:lstStyle/>
          <a:p>
            <a:fld id="{2786CFFD-1855-4B36-A68E-FA8EEADC3453}" type="slidenum">
              <a:rPr lang="fr-FR" smtClean="0"/>
              <a:t>‹N°›</a:t>
            </a:fld>
            <a:endParaRPr lang="fr-FR"/>
          </a:p>
        </p:txBody>
      </p:sp>
    </p:spTree>
    <p:extLst>
      <p:ext uri="{BB962C8B-B14F-4D97-AF65-F5344CB8AC3E}">
        <p14:creationId xmlns:p14="http://schemas.microsoft.com/office/powerpoint/2010/main" val="1802693376"/>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186D131-4427-C09C-B189-59843DECBA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E47DA8A-AF32-D25F-2E14-A916F71CCC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7D67F4-1BA5-8BF2-0ADE-7F70D16BAF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3AE700-D02A-41C1-80D0-627935353064}" type="datetimeFigureOut">
              <a:rPr lang="fr-FR" smtClean="0"/>
              <a:t>02/06/2023</a:t>
            </a:fld>
            <a:endParaRPr lang="fr-FR"/>
          </a:p>
        </p:txBody>
      </p:sp>
      <p:sp>
        <p:nvSpPr>
          <p:cNvPr id="5" name="Espace réservé du pied de page 4">
            <a:extLst>
              <a:ext uri="{FF2B5EF4-FFF2-40B4-BE49-F238E27FC236}">
                <a16:creationId xmlns:a16="http://schemas.microsoft.com/office/drawing/2014/main" id="{61C7398F-1A79-8ABA-8FE1-6C88BE06E9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705738D-F5E3-CA8E-A8B4-421352888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86CFFD-1855-4B36-A68E-FA8EEADC3453}" type="slidenum">
              <a:rPr lang="fr-FR" smtClean="0"/>
              <a:t>‹N°›</a:t>
            </a:fld>
            <a:endParaRPr lang="fr-FR"/>
          </a:p>
        </p:txBody>
      </p:sp>
    </p:spTree>
    <p:extLst>
      <p:ext uri="{BB962C8B-B14F-4D97-AF65-F5344CB8AC3E}">
        <p14:creationId xmlns:p14="http://schemas.microsoft.com/office/powerpoint/2010/main" val="7294400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eau&#10;&#10;Description générée automatiquement">
            <a:extLst>
              <a:ext uri="{FF2B5EF4-FFF2-40B4-BE49-F238E27FC236}">
                <a16:creationId xmlns:a16="http://schemas.microsoft.com/office/drawing/2014/main" id="{CED9A4C1-05C0-BD2F-296F-3D74C0B28A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03513" y="189000"/>
            <a:ext cx="6480000" cy="6480000"/>
          </a:xfrm>
          <a:prstGeom prst="rect">
            <a:avLst/>
          </a:prstGeom>
        </p:spPr>
      </p:pic>
      <p:sp>
        <p:nvSpPr>
          <p:cNvPr id="4" name="ZoneTexte 3">
            <a:extLst>
              <a:ext uri="{FF2B5EF4-FFF2-40B4-BE49-F238E27FC236}">
                <a16:creationId xmlns:a16="http://schemas.microsoft.com/office/drawing/2014/main" id="{F45658ED-9C94-C63B-4DBF-5D3EC1E673F3}"/>
              </a:ext>
            </a:extLst>
          </p:cNvPr>
          <p:cNvSpPr txBox="1"/>
          <p:nvPr/>
        </p:nvSpPr>
        <p:spPr>
          <a:xfrm>
            <a:off x="8083513" y="3913989"/>
            <a:ext cx="3045000" cy="1015663"/>
          </a:xfrm>
          <a:prstGeom prst="rect">
            <a:avLst/>
          </a:prstGeom>
          <a:noFill/>
        </p:spPr>
        <p:txBody>
          <a:bodyPr wrap="square" rtlCol="0">
            <a:spAutoFit/>
          </a:bodyPr>
          <a:lstStyle/>
          <a:p>
            <a:r>
              <a:rPr lang="fr-FR" dirty="0">
                <a:solidFill>
                  <a:schemeClr val="bg1"/>
                </a:solidFill>
              </a:rPr>
              <a:t> </a:t>
            </a:r>
            <a:r>
              <a:rPr lang="fr-FR" sz="2000" b="1" dirty="0">
                <a:solidFill>
                  <a:schemeClr val="bg1"/>
                </a:solidFill>
              </a:rPr>
              <a:t>Un collage de la ville de Galway, Irlande (Gaillimh, Eire)</a:t>
            </a:r>
          </a:p>
        </p:txBody>
      </p:sp>
      <p:sp>
        <p:nvSpPr>
          <p:cNvPr id="5" name="ZoneTexte 4">
            <a:extLst>
              <a:ext uri="{FF2B5EF4-FFF2-40B4-BE49-F238E27FC236}">
                <a16:creationId xmlns:a16="http://schemas.microsoft.com/office/drawing/2014/main" id="{65948066-76C4-C85F-D1EF-DB72CFB21BF2}"/>
              </a:ext>
            </a:extLst>
          </p:cNvPr>
          <p:cNvSpPr txBox="1"/>
          <p:nvPr/>
        </p:nvSpPr>
        <p:spPr>
          <a:xfrm>
            <a:off x="8083513" y="1307654"/>
            <a:ext cx="3942735" cy="707886"/>
          </a:xfrm>
          <a:prstGeom prst="rect">
            <a:avLst/>
          </a:prstGeom>
          <a:noFill/>
        </p:spPr>
        <p:txBody>
          <a:bodyPr wrap="square" rtlCol="0">
            <a:spAutoFit/>
          </a:bodyPr>
          <a:lstStyle/>
          <a:p>
            <a:r>
              <a:rPr lang="fr-FR" sz="2000" b="1" dirty="0">
                <a:solidFill>
                  <a:schemeClr val="bg1"/>
                </a:solidFill>
              </a:rPr>
              <a:t>Lorient Vous Présente La Ville De Galway</a:t>
            </a:r>
          </a:p>
        </p:txBody>
      </p:sp>
    </p:spTree>
    <p:extLst>
      <p:ext uri="{BB962C8B-B14F-4D97-AF65-F5344CB8AC3E}">
        <p14:creationId xmlns:p14="http://schemas.microsoft.com/office/powerpoint/2010/main" val="1093760853"/>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sndAc>
          <p:stSnd loop="1">
            <p:snd r:embed="rId2" name="Renaud - La ballade Nord Irlandaise (Clip officiel).wav"/>
          </p:stSnd>
        </p:sndAc>
      </p:transition>
    </mc:Choice>
    <mc:Fallback>
      <p:transition spd="slow" advClick="0" advTm="17000">
        <p:split orient="vert"/>
        <p:sndAc>
          <p:stSnd loop="1">
            <p:snd r:embed="rId2" name="Renaud - La ballade Nord Irlandaise (Clip offici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cène, voie, bâtiment&#10;&#10;Description générée automatiquement">
            <a:extLst>
              <a:ext uri="{FF2B5EF4-FFF2-40B4-BE49-F238E27FC236}">
                <a16:creationId xmlns:a16="http://schemas.microsoft.com/office/drawing/2014/main" id="{D67075BC-7426-71D9-B7BF-B2F6356BAD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4908" y="232431"/>
            <a:ext cx="7920000" cy="5940000"/>
          </a:xfrm>
          <a:prstGeom prst="rect">
            <a:avLst/>
          </a:prstGeom>
        </p:spPr>
      </p:pic>
      <p:sp>
        <p:nvSpPr>
          <p:cNvPr id="4" name="ZoneTexte 3">
            <a:extLst>
              <a:ext uri="{FF2B5EF4-FFF2-40B4-BE49-F238E27FC236}">
                <a16:creationId xmlns:a16="http://schemas.microsoft.com/office/drawing/2014/main" id="{2F915FB6-A088-79A3-DD4F-44E4A7CE6BB9}"/>
              </a:ext>
            </a:extLst>
          </p:cNvPr>
          <p:cNvSpPr txBox="1"/>
          <p:nvPr/>
        </p:nvSpPr>
        <p:spPr>
          <a:xfrm>
            <a:off x="2161799" y="6172431"/>
            <a:ext cx="8575589" cy="400110"/>
          </a:xfrm>
          <a:prstGeom prst="rect">
            <a:avLst/>
          </a:prstGeom>
          <a:noFill/>
        </p:spPr>
        <p:txBody>
          <a:bodyPr wrap="square" rtlCol="0">
            <a:spAutoFit/>
          </a:bodyPr>
          <a:lstStyle/>
          <a:p>
            <a:r>
              <a:rPr lang="fr-FR" sz="2000" b="1" dirty="0">
                <a:solidFill>
                  <a:schemeClr val="bg1"/>
                </a:solidFill>
              </a:rPr>
              <a:t>Shop Street, rue commerçante de la ville.</a:t>
            </a:r>
          </a:p>
        </p:txBody>
      </p:sp>
      <p:sp>
        <p:nvSpPr>
          <p:cNvPr id="5" name="ZoneTexte 4">
            <a:extLst>
              <a:ext uri="{FF2B5EF4-FFF2-40B4-BE49-F238E27FC236}">
                <a16:creationId xmlns:a16="http://schemas.microsoft.com/office/drawing/2014/main" id="{CB5D20AD-74E4-B4D3-AB84-D5CC7830315E}"/>
              </a:ext>
            </a:extLst>
          </p:cNvPr>
          <p:cNvSpPr txBox="1"/>
          <p:nvPr/>
        </p:nvSpPr>
        <p:spPr>
          <a:xfrm>
            <a:off x="8424908" y="1442164"/>
            <a:ext cx="3628768" cy="3785652"/>
          </a:xfrm>
          <a:prstGeom prst="rect">
            <a:avLst/>
          </a:prstGeom>
          <a:noFill/>
        </p:spPr>
        <p:txBody>
          <a:bodyPr wrap="square" rtlCol="0">
            <a:spAutoFit/>
          </a:bodyPr>
          <a:lstStyle/>
          <a:p>
            <a:r>
              <a:rPr lang="fr-FR" sz="2000" b="1" dirty="0">
                <a:solidFill>
                  <a:schemeClr val="bg1"/>
                </a:solidFill>
              </a:rPr>
              <a:t>Galway, ville portuaire de la côte ouest de l'Irlande, se trouve à l'embouchure entre le fleuve </a:t>
            </a:r>
            <a:r>
              <a:rPr lang="fr-FR" sz="2000" b="1" dirty="0" err="1">
                <a:solidFill>
                  <a:schemeClr val="bg1"/>
                </a:solidFill>
              </a:rPr>
              <a:t>Corrib</a:t>
            </a:r>
            <a:r>
              <a:rPr lang="fr-FR" sz="2000" b="1" dirty="0">
                <a:solidFill>
                  <a:schemeClr val="bg1"/>
                </a:solidFill>
              </a:rPr>
              <a:t> et l'océan Atlantique. Eyre Square, place datant du XVIIIe siècle, est un lieu de rencontre populaire entouré de magasins et de pubs traditionnels, dans lesquels ont souvent lieu des concerts de musique traditionnelle irlandaise</a:t>
            </a:r>
          </a:p>
        </p:txBody>
      </p:sp>
    </p:spTree>
    <p:extLst>
      <p:ext uri="{BB962C8B-B14F-4D97-AF65-F5344CB8AC3E}">
        <p14:creationId xmlns:p14="http://schemas.microsoft.com/office/powerpoint/2010/main" val="3345815954"/>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lieu de culte&#10;&#10;Description générée automatiquement">
            <a:extLst>
              <a:ext uri="{FF2B5EF4-FFF2-40B4-BE49-F238E27FC236}">
                <a16:creationId xmlns:a16="http://schemas.microsoft.com/office/drawing/2014/main" id="{294ABF24-9C53-09BD-81C1-285EFF8EC56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29831" y="308708"/>
            <a:ext cx="8932338" cy="5940000"/>
          </a:xfrm>
          <a:prstGeom prst="rect">
            <a:avLst/>
          </a:prstGeom>
        </p:spPr>
      </p:pic>
      <p:sp>
        <p:nvSpPr>
          <p:cNvPr id="4" name="ZoneTexte 3">
            <a:extLst>
              <a:ext uri="{FF2B5EF4-FFF2-40B4-BE49-F238E27FC236}">
                <a16:creationId xmlns:a16="http://schemas.microsoft.com/office/drawing/2014/main" id="{156D5036-E197-29B2-EDDE-1D1B3AD2E5FD}"/>
              </a:ext>
            </a:extLst>
          </p:cNvPr>
          <p:cNvSpPr txBox="1"/>
          <p:nvPr/>
        </p:nvSpPr>
        <p:spPr>
          <a:xfrm>
            <a:off x="2649415" y="6189176"/>
            <a:ext cx="9460523" cy="400110"/>
          </a:xfrm>
          <a:prstGeom prst="rect">
            <a:avLst/>
          </a:prstGeom>
          <a:noFill/>
        </p:spPr>
        <p:txBody>
          <a:bodyPr wrap="square" rtlCol="0">
            <a:spAutoFit/>
          </a:bodyPr>
          <a:lstStyle/>
          <a:p>
            <a:r>
              <a:rPr lang="fr-FR" sz="2000" b="1" dirty="0">
                <a:solidFill>
                  <a:schemeClr val="bg1"/>
                </a:solidFill>
              </a:rPr>
              <a:t>Cathédrale Notre-Dame de l'Assomption au Ciel et Saint-Nicolas</a:t>
            </a:r>
          </a:p>
        </p:txBody>
      </p:sp>
    </p:spTree>
    <p:extLst>
      <p:ext uri="{BB962C8B-B14F-4D97-AF65-F5344CB8AC3E}">
        <p14:creationId xmlns:p14="http://schemas.microsoft.com/office/powerpoint/2010/main" val="2622624471"/>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34597FBC-6ECF-A3CD-F961-5223BF842D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7965" y="189000"/>
            <a:ext cx="4276070" cy="6480000"/>
          </a:xfrm>
          <a:prstGeom prst="rect">
            <a:avLst/>
          </a:prstGeom>
        </p:spPr>
      </p:pic>
      <p:sp>
        <p:nvSpPr>
          <p:cNvPr id="4" name="ZoneTexte 3">
            <a:extLst>
              <a:ext uri="{FF2B5EF4-FFF2-40B4-BE49-F238E27FC236}">
                <a16:creationId xmlns:a16="http://schemas.microsoft.com/office/drawing/2014/main" id="{3059B613-2F1C-5C81-1894-0158C4B01A65}"/>
              </a:ext>
            </a:extLst>
          </p:cNvPr>
          <p:cNvSpPr txBox="1"/>
          <p:nvPr/>
        </p:nvSpPr>
        <p:spPr>
          <a:xfrm>
            <a:off x="128954" y="4032738"/>
            <a:ext cx="3829011" cy="707886"/>
          </a:xfrm>
          <a:prstGeom prst="rect">
            <a:avLst/>
          </a:prstGeom>
          <a:noFill/>
        </p:spPr>
        <p:txBody>
          <a:bodyPr wrap="square" rtlCol="0">
            <a:spAutoFit/>
          </a:bodyPr>
          <a:lstStyle/>
          <a:p>
            <a:r>
              <a:rPr lang="fr-FR" sz="2000" b="1" dirty="0">
                <a:solidFill>
                  <a:schemeClr val="bg1"/>
                </a:solidFill>
              </a:rPr>
              <a:t>St. Nicholas Church, plus grande église médiévale d'Irlande.</a:t>
            </a:r>
          </a:p>
        </p:txBody>
      </p:sp>
    </p:spTree>
    <p:extLst>
      <p:ext uri="{BB962C8B-B14F-4D97-AF65-F5344CB8AC3E}">
        <p14:creationId xmlns:p14="http://schemas.microsoft.com/office/powerpoint/2010/main" val="1225160753"/>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texte, nuage&#10;&#10;Description générée automatiquement">
            <a:extLst>
              <a:ext uri="{FF2B5EF4-FFF2-40B4-BE49-F238E27FC236}">
                <a16:creationId xmlns:a16="http://schemas.microsoft.com/office/drawing/2014/main" id="{BE30A317-D6CC-D8E7-7F6B-B3C464F7269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1000" y="224169"/>
            <a:ext cx="8910000" cy="5940000"/>
          </a:xfrm>
          <a:prstGeom prst="rect">
            <a:avLst/>
          </a:prstGeom>
        </p:spPr>
      </p:pic>
      <p:sp>
        <p:nvSpPr>
          <p:cNvPr id="4" name="ZoneTexte 3">
            <a:extLst>
              <a:ext uri="{FF2B5EF4-FFF2-40B4-BE49-F238E27FC236}">
                <a16:creationId xmlns:a16="http://schemas.microsoft.com/office/drawing/2014/main" id="{8D3F442D-EE41-4B21-B8FC-48F5209B4E1A}"/>
              </a:ext>
            </a:extLst>
          </p:cNvPr>
          <p:cNvSpPr txBox="1"/>
          <p:nvPr/>
        </p:nvSpPr>
        <p:spPr>
          <a:xfrm>
            <a:off x="5158155" y="6105876"/>
            <a:ext cx="8569569" cy="400110"/>
          </a:xfrm>
          <a:prstGeom prst="rect">
            <a:avLst/>
          </a:prstGeom>
          <a:noFill/>
        </p:spPr>
        <p:txBody>
          <a:bodyPr wrap="square" rtlCol="0">
            <a:spAutoFit/>
          </a:bodyPr>
          <a:lstStyle/>
          <a:p>
            <a:r>
              <a:rPr lang="fr-FR" sz="2000" b="1" dirty="0">
                <a:solidFill>
                  <a:schemeClr val="bg1"/>
                </a:solidFill>
              </a:rPr>
              <a:t>Tribus De Galway</a:t>
            </a:r>
          </a:p>
        </p:txBody>
      </p:sp>
    </p:spTree>
    <p:extLst>
      <p:ext uri="{BB962C8B-B14F-4D97-AF65-F5344CB8AC3E}">
        <p14:creationId xmlns:p14="http://schemas.microsoft.com/office/powerpoint/2010/main" val="767930057"/>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nature&#10;&#10;Description générée automatiquement">
            <a:extLst>
              <a:ext uri="{FF2B5EF4-FFF2-40B4-BE49-F238E27FC236}">
                <a16:creationId xmlns:a16="http://schemas.microsoft.com/office/drawing/2014/main" id="{E7C3119C-59D6-5A8D-46FF-84E80F9AAA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3622" y="945000"/>
            <a:ext cx="10664756" cy="4968000"/>
          </a:xfrm>
          <a:prstGeom prst="rect">
            <a:avLst/>
          </a:prstGeom>
        </p:spPr>
      </p:pic>
      <p:sp>
        <p:nvSpPr>
          <p:cNvPr id="4" name="ZoneTexte 3">
            <a:extLst>
              <a:ext uri="{FF2B5EF4-FFF2-40B4-BE49-F238E27FC236}">
                <a16:creationId xmlns:a16="http://schemas.microsoft.com/office/drawing/2014/main" id="{2BC8F2B2-664E-EF64-CAE2-94A8A93CF9CF}"/>
              </a:ext>
            </a:extLst>
          </p:cNvPr>
          <p:cNvSpPr txBox="1"/>
          <p:nvPr/>
        </p:nvSpPr>
        <p:spPr>
          <a:xfrm>
            <a:off x="3360087" y="5824151"/>
            <a:ext cx="10379675" cy="400110"/>
          </a:xfrm>
          <a:prstGeom prst="rect">
            <a:avLst/>
          </a:prstGeom>
          <a:noFill/>
        </p:spPr>
        <p:txBody>
          <a:bodyPr wrap="square" rtlCol="0">
            <a:spAutoFit/>
          </a:bodyPr>
          <a:lstStyle/>
          <a:p>
            <a:r>
              <a:rPr lang="en-US" sz="2000" b="1" dirty="0"/>
              <a:t>Salthill and Galway Bay, Galway, Co. Galway, Ireland</a:t>
            </a:r>
            <a:endParaRPr lang="fr-FR" sz="2000" b="1" dirty="0"/>
          </a:p>
        </p:txBody>
      </p:sp>
    </p:spTree>
    <p:extLst>
      <p:ext uri="{BB962C8B-B14F-4D97-AF65-F5344CB8AC3E}">
        <p14:creationId xmlns:p14="http://schemas.microsoft.com/office/powerpoint/2010/main" val="3499270988"/>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A118E0B2-32CA-0EAD-17E5-9745BF6CF5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6707" y="375139"/>
            <a:ext cx="7920000" cy="5940000"/>
          </a:xfrm>
          <a:prstGeom prst="rect">
            <a:avLst/>
          </a:prstGeom>
        </p:spPr>
      </p:pic>
      <p:sp>
        <p:nvSpPr>
          <p:cNvPr id="4" name="ZoneTexte 3">
            <a:extLst>
              <a:ext uri="{FF2B5EF4-FFF2-40B4-BE49-F238E27FC236}">
                <a16:creationId xmlns:a16="http://schemas.microsoft.com/office/drawing/2014/main" id="{1FA9A6EE-855C-198F-4548-8F1AE61386F0}"/>
              </a:ext>
            </a:extLst>
          </p:cNvPr>
          <p:cNvSpPr txBox="1"/>
          <p:nvPr/>
        </p:nvSpPr>
        <p:spPr>
          <a:xfrm>
            <a:off x="4865077" y="6282806"/>
            <a:ext cx="8768862" cy="400110"/>
          </a:xfrm>
          <a:prstGeom prst="rect">
            <a:avLst/>
          </a:prstGeom>
          <a:noFill/>
        </p:spPr>
        <p:txBody>
          <a:bodyPr wrap="square" rtlCol="0">
            <a:spAutoFit/>
          </a:bodyPr>
          <a:lstStyle/>
          <a:p>
            <a:r>
              <a:rPr lang="fr-FR" sz="2000" b="1" dirty="0"/>
              <a:t>L'église de Cashel</a:t>
            </a:r>
          </a:p>
        </p:txBody>
      </p:sp>
    </p:spTree>
    <p:extLst>
      <p:ext uri="{BB962C8B-B14F-4D97-AF65-F5344CB8AC3E}">
        <p14:creationId xmlns:p14="http://schemas.microsoft.com/office/powerpoint/2010/main" val="2588049787"/>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27C49AF8-BEC1-E72B-511A-85A204AF81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0880" y="2147766"/>
            <a:ext cx="10810239" cy="2376000"/>
          </a:xfrm>
          <a:prstGeom prst="rect">
            <a:avLst/>
          </a:prstGeom>
        </p:spPr>
      </p:pic>
      <p:sp>
        <p:nvSpPr>
          <p:cNvPr id="4" name="ZoneTexte 3">
            <a:extLst>
              <a:ext uri="{FF2B5EF4-FFF2-40B4-BE49-F238E27FC236}">
                <a16:creationId xmlns:a16="http://schemas.microsoft.com/office/drawing/2014/main" id="{A66A7238-ECDC-E1CA-8B27-A897B29472DE}"/>
              </a:ext>
            </a:extLst>
          </p:cNvPr>
          <p:cNvSpPr txBox="1"/>
          <p:nvPr/>
        </p:nvSpPr>
        <p:spPr>
          <a:xfrm>
            <a:off x="3482535" y="4523766"/>
            <a:ext cx="8018584" cy="400110"/>
          </a:xfrm>
          <a:prstGeom prst="rect">
            <a:avLst/>
          </a:prstGeom>
          <a:noFill/>
        </p:spPr>
        <p:txBody>
          <a:bodyPr wrap="square" rtlCol="0">
            <a:spAutoFit/>
          </a:bodyPr>
          <a:lstStyle/>
          <a:p>
            <a:r>
              <a:rPr lang="fr-FR" sz="2000" b="1" dirty="0"/>
              <a:t>Cashel (comté de Galway) - Vue panoramique</a:t>
            </a:r>
          </a:p>
        </p:txBody>
      </p:sp>
    </p:spTree>
    <p:extLst>
      <p:ext uri="{BB962C8B-B14F-4D97-AF65-F5344CB8AC3E}">
        <p14:creationId xmlns:p14="http://schemas.microsoft.com/office/powerpoint/2010/main" val="3951731021"/>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herbe, plante&#10;&#10;Description générée automatiquement">
            <a:extLst>
              <a:ext uri="{FF2B5EF4-FFF2-40B4-BE49-F238E27FC236}">
                <a16:creationId xmlns:a16="http://schemas.microsoft.com/office/drawing/2014/main" id="{C937B3F2-ED4F-CE81-2633-A0FF13D3D1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0165" y="1701000"/>
            <a:ext cx="10931669" cy="3456000"/>
          </a:xfrm>
          <a:prstGeom prst="rect">
            <a:avLst/>
          </a:prstGeom>
        </p:spPr>
      </p:pic>
      <p:sp>
        <p:nvSpPr>
          <p:cNvPr id="6" name="ZoneTexte 5">
            <a:extLst>
              <a:ext uri="{FF2B5EF4-FFF2-40B4-BE49-F238E27FC236}">
                <a16:creationId xmlns:a16="http://schemas.microsoft.com/office/drawing/2014/main" id="{86163D12-0832-8ED9-B65A-349D73AEBE50}"/>
              </a:ext>
            </a:extLst>
          </p:cNvPr>
          <p:cNvSpPr txBox="1"/>
          <p:nvPr/>
        </p:nvSpPr>
        <p:spPr>
          <a:xfrm>
            <a:off x="3036277" y="5157000"/>
            <a:ext cx="9648092" cy="400110"/>
          </a:xfrm>
          <a:prstGeom prst="rect">
            <a:avLst/>
          </a:prstGeom>
          <a:noFill/>
        </p:spPr>
        <p:txBody>
          <a:bodyPr wrap="square" rtlCol="0">
            <a:spAutoFit/>
          </a:bodyPr>
          <a:lstStyle/>
          <a:p>
            <a:r>
              <a:rPr lang="fr-FR" sz="2000" b="1" dirty="0">
                <a:solidFill>
                  <a:schemeClr val="bg1"/>
                </a:solidFill>
              </a:rPr>
              <a:t>Vestiges du fort circulaire, dans l'enceinte du cimetière</a:t>
            </a:r>
          </a:p>
        </p:txBody>
      </p:sp>
    </p:spTree>
    <p:extLst>
      <p:ext uri="{BB962C8B-B14F-4D97-AF65-F5344CB8AC3E}">
        <p14:creationId xmlns:p14="http://schemas.microsoft.com/office/powerpoint/2010/main" val="3935898620"/>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maison, plante&#10;&#10;Description générée automatiquement">
            <a:extLst>
              <a:ext uri="{FF2B5EF4-FFF2-40B4-BE49-F238E27FC236}">
                <a16:creationId xmlns:a16="http://schemas.microsoft.com/office/drawing/2014/main" id="{4E30276C-D6BF-7161-A176-3040FF7C67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6000" y="304800"/>
            <a:ext cx="10560000" cy="5940000"/>
          </a:xfrm>
          <a:prstGeom prst="rect">
            <a:avLst/>
          </a:prstGeom>
        </p:spPr>
      </p:pic>
      <p:sp>
        <p:nvSpPr>
          <p:cNvPr id="4" name="ZoneTexte 3">
            <a:extLst>
              <a:ext uri="{FF2B5EF4-FFF2-40B4-BE49-F238E27FC236}">
                <a16:creationId xmlns:a16="http://schemas.microsoft.com/office/drawing/2014/main" id="{FD9662FB-D709-DE64-220F-06F36E9B5C57}"/>
              </a:ext>
            </a:extLst>
          </p:cNvPr>
          <p:cNvSpPr txBox="1"/>
          <p:nvPr/>
        </p:nvSpPr>
        <p:spPr>
          <a:xfrm>
            <a:off x="1676400" y="6244800"/>
            <a:ext cx="10210800" cy="400110"/>
          </a:xfrm>
          <a:prstGeom prst="rect">
            <a:avLst/>
          </a:prstGeom>
          <a:noFill/>
        </p:spPr>
        <p:txBody>
          <a:bodyPr wrap="square" rtlCol="0">
            <a:spAutoFit/>
          </a:bodyPr>
          <a:lstStyle/>
          <a:p>
            <a:r>
              <a:rPr lang="fr-FR" sz="2000" b="1" dirty="0">
                <a:solidFill>
                  <a:schemeClr val="bg1"/>
                </a:solidFill>
              </a:rPr>
              <a:t>Cashel House - Hôtel où a résidé le général et Mme De gaulle durant deux semaines</a:t>
            </a:r>
          </a:p>
        </p:txBody>
      </p:sp>
    </p:spTree>
    <p:extLst>
      <p:ext uri="{BB962C8B-B14F-4D97-AF65-F5344CB8AC3E}">
        <p14:creationId xmlns:p14="http://schemas.microsoft.com/office/powerpoint/2010/main" val="3851134926"/>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écriture manuscrite, tableau blanc, document&#10;&#10;Description générée automatiquement">
            <a:extLst>
              <a:ext uri="{FF2B5EF4-FFF2-40B4-BE49-F238E27FC236}">
                <a16:creationId xmlns:a16="http://schemas.microsoft.com/office/drawing/2014/main" id="{488134CF-DEC3-6F8B-D68D-ADBF45700F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2785" y="459000"/>
            <a:ext cx="8246429" cy="5940000"/>
          </a:xfrm>
          <a:prstGeom prst="rect">
            <a:avLst/>
          </a:prstGeom>
        </p:spPr>
      </p:pic>
      <p:sp>
        <p:nvSpPr>
          <p:cNvPr id="4" name="ZoneTexte 3">
            <a:extLst>
              <a:ext uri="{FF2B5EF4-FFF2-40B4-BE49-F238E27FC236}">
                <a16:creationId xmlns:a16="http://schemas.microsoft.com/office/drawing/2014/main" id="{3351D2C8-7B2C-0D28-83CB-57D10EC317F0}"/>
              </a:ext>
            </a:extLst>
          </p:cNvPr>
          <p:cNvSpPr txBox="1"/>
          <p:nvPr/>
        </p:nvSpPr>
        <p:spPr>
          <a:xfrm>
            <a:off x="4255477" y="6316938"/>
            <a:ext cx="9179169" cy="400110"/>
          </a:xfrm>
          <a:prstGeom prst="rect">
            <a:avLst/>
          </a:prstGeom>
          <a:noFill/>
        </p:spPr>
        <p:txBody>
          <a:bodyPr wrap="square" rtlCol="0">
            <a:spAutoFit/>
          </a:bodyPr>
          <a:lstStyle/>
          <a:p>
            <a:r>
              <a:rPr lang="fr-FR" sz="2000" b="1" dirty="0">
                <a:solidFill>
                  <a:schemeClr val="bg1"/>
                </a:solidFill>
              </a:rPr>
              <a:t>Signature du général le 3 juin 1969</a:t>
            </a:r>
          </a:p>
        </p:txBody>
      </p:sp>
    </p:spTree>
    <p:extLst>
      <p:ext uri="{BB962C8B-B14F-4D97-AF65-F5344CB8AC3E}">
        <p14:creationId xmlns:p14="http://schemas.microsoft.com/office/powerpoint/2010/main" val="3528336348"/>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bâtiment&#10;&#10;Description générée automatiquement">
            <a:extLst>
              <a:ext uri="{FF2B5EF4-FFF2-40B4-BE49-F238E27FC236}">
                <a16:creationId xmlns:a16="http://schemas.microsoft.com/office/drawing/2014/main" id="{9E8F51E0-5F9A-0812-2FBB-3F8B533216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7302" y="269631"/>
            <a:ext cx="8317396" cy="5940000"/>
          </a:xfrm>
          <a:prstGeom prst="rect">
            <a:avLst/>
          </a:prstGeom>
        </p:spPr>
      </p:pic>
      <p:sp>
        <p:nvSpPr>
          <p:cNvPr id="4" name="ZoneTexte 3">
            <a:extLst>
              <a:ext uri="{FF2B5EF4-FFF2-40B4-BE49-F238E27FC236}">
                <a16:creationId xmlns:a16="http://schemas.microsoft.com/office/drawing/2014/main" id="{53049A33-8AE9-236B-1474-5E59830C3335}"/>
              </a:ext>
            </a:extLst>
          </p:cNvPr>
          <p:cNvSpPr txBox="1"/>
          <p:nvPr/>
        </p:nvSpPr>
        <p:spPr>
          <a:xfrm>
            <a:off x="4141241" y="6130407"/>
            <a:ext cx="8636913" cy="400110"/>
          </a:xfrm>
          <a:prstGeom prst="rect">
            <a:avLst/>
          </a:prstGeom>
          <a:noFill/>
        </p:spPr>
        <p:txBody>
          <a:bodyPr wrap="square" rtlCol="0">
            <a:spAutoFit/>
          </a:bodyPr>
          <a:lstStyle/>
          <a:p>
            <a:r>
              <a:rPr lang="fr-FR" sz="2000" b="1" dirty="0" err="1">
                <a:solidFill>
                  <a:schemeClr val="bg1"/>
                </a:solidFill>
              </a:rPr>
              <a:t>Dunguaire</a:t>
            </a:r>
            <a:r>
              <a:rPr lang="fr-FR" sz="2000" b="1" dirty="0">
                <a:solidFill>
                  <a:schemeClr val="bg1"/>
                </a:solidFill>
              </a:rPr>
              <a:t> Castle, Galway, Ireland</a:t>
            </a:r>
          </a:p>
        </p:txBody>
      </p:sp>
    </p:spTree>
    <p:extLst>
      <p:ext uri="{BB962C8B-B14F-4D97-AF65-F5344CB8AC3E}">
        <p14:creationId xmlns:p14="http://schemas.microsoft.com/office/powerpoint/2010/main" val="3245581571"/>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plein air, ciel, eau&#10;&#10;Description générée automatiquement">
            <a:extLst>
              <a:ext uri="{FF2B5EF4-FFF2-40B4-BE49-F238E27FC236}">
                <a16:creationId xmlns:a16="http://schemas.microsoft.com/office/drawing/2014/main" id="{A30F78E5-1031-8276-CC10-7439F9E970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569" y="1584325"/>
            <a:ext cx="11420862" cy="3456000"/>
          </a:xfrm>
          <a:prstGeom prst="rect">
            <a:avLst/>
          </a:prstGeom>
        </p:spPr>
      </p:pic>
      <p:sp>
        <p:nvSpPr>
          <p:cNvPr id="4" name="ZoneTexte 3">
            <a:extLst>
              <a:ext uri="{FF2B5EF4-FFF2-40B4-BE49-F238E27FC236}">
                <a16:creationId xmlns:a16="http://schemas.microsoft.com/office/drawing/2014/main" id="{F583915E-01FE-0AEA-2AAB-11E2337D495D}"/>
              </a:ext>
            </a:extLst>
          </p:cNvPr>
          <p:cNvSpPr txBox="1"/>
          <p:nvPr/>
        </p:nvSpPr>
        <p:spPr>
          <a:xfrm>
            <a:off x="2766646" y="4969822"/>
            <a:ext cx="8897816" cy="400110"/>
          </a:xfrm>
          <a:prstGeom prst="rect">
            <a:avLst/>
          </a:prstGeom>
          <a:noFill/>
        </p:spPr>
        <p:txBody>
          <a:bodyPr wrap="square" rtlCol="0">
            <a:spAutoFit/>
          </a:bodyPr>
          <a:lstStyle/>
          <a:p>
            <a:r>
              <a:rPr lang="fr-FR" sz="2000" b="1" dirty="0">
                <a:solidFill>
                  <a:schemeClr val="bg1"/>
                </a:solidFill>
              </a:rPr>
              <a:t>Le massif montagneux des Twelve Bens, dans le Connemara</a:t>
            </a:r>
          </a:p>
        </p:txBody>
      </p:sp>
    </p:spTree>
    <p:extLst>
      <p:ext uri="{BB962C8B-B14F-4D97-AF65-F5344CB8AC3E}">
        <p14:creationId xmlns:p14="http://schemas.microsoft.com/office/powerpoint/2010/main" val="3519160516"/>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oue, ciel, arbre&#10;&#10;Description générée automatiquement">
            <a:extLst>
              <a:ext uri="{FF2B5EF4-FFF2-40B4-BE49-F238E27FC236}">
                <a16:creationId xmlns:a16="http://schemas.microsoft.com/office/drawing/2014/main" id="{1B5CD9F9-9A1E-A2C1-3B31-2B1E2AED03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26356" y="189000"/>
            <a:ext cx="4339287" cy="6480000"/>
          </a:xfrm>
          <a:prstGeom prst="rect">
            <a:avLst/>
          </a:prstGeom>
        </p:spPr>
      </p:pic>
      <p:sp>
        <p:nvSpPr>
          <p:cNvPr id="4" name="ZoneTexte 3">
            <a:extLst>
              <a:ext uri="{FF2B5EF4-FFF2-40B4-BE49-F238E27FC236}">
                <a16:creationId xmlns:a16="http://schemas.microsoft.com/office/drawing/2014/main" id="{2F5BFA97-E674-7B41-099B-E83A7F1EDC6D}"/>
              </a:ext>
            </a:extLst>
          </p:cNvPr>
          <p:cNvSpPr txBox="1"/>
          <p:nvPr/>
        </p:nvSpPr>
        <p:spPr>
          <a:xfrm>
            <a:off x="8440615" y="3985846"/>
            <a:ext cx="3575539" cy="400110"/>
          </a:xfrm>
          <a:prstGeom prst="rect">
            <a:avLst/>
          </a:prstGeom>
          <a:noFill/>
        </p:spPr>
        <p:txBody>
          <a:bodyPr wrap="square" rtlCol="0">
            <a:spAutoFit/>
          </a:bodyPr>
          <a:lstStyle/>
          <a:p>
            <a:r>
              <a:rPr lang="fr-FR" sz="2000" b="1" dirty="0"/>
              <a:t>La place d'Eyre Square à Galway</a:t>
            </a:r>
          </a:p>
        </p:txBody>
      </p:sp>
    </p:spTree>
    <p:extLst>
      <p:ext uri="{BB962C8B-B14F-4D97-AF65-F5344CB8AC3E}">
        <p14:creationId xmlns:p14="http://schemas.microsoft.com/office/powerpoint/2010/main" val="1955692444"/>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ransport, embarcation, voile&#10;&#10;Description générée automatiquement">
            <a:extLst>
              <a:ext uri="{FF2B5EF4-FFF2-40B4-BE49-F238E27FC236}">
                <a16:creationId xmlns:a16="http://schemas.microsoft.com/office/drawing/2014/main" id="{7EB1A64D-E52E-3479-3E25-1561522A6E9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38365" y="343720"/>
            <a:ext cx="8915269" cy="5940000"/>
          </a:xfrm>
          <a:prstGeom prst="rect">
            <a:avLst/>
          </a:prstGeom>
        </p:spPr>
      </p:pic>
      <p:sp>
        <p:nvSpPr>
          <p:cNvPr id="4" name="ZoneTexte 3">
            <a:extLst>
              <a:ext uri="{FF2B5EF4-FFF2-40B4-BE49-F238E27FC236}">
                <a16:creationId xmlns:a16="http://schemas.microsoft.com/office/drawing/2014/main" id="{8CE3605D-9277-EA7A-D362-09E74800BBFF}"/>
              </a:ext>
            </a:extLst>
          </p:cNvPr>
          <p:cNvSpPr txBox="1"/>
          <p:nvPr/>
        </p:nvSpPr>
        <p:spPr>
          <a:xfrm>
            <a:off x="4525107" y="6155680"/>
            <a:ext cx="8780585" cy="400110"/>
          </a:xfrm>
          <a:prstGeom prst="rect">
            <a:avLst/>
          </a:prstGeom>
          <a:noFill/>
        </p:spPr>
        <p:txBody>
          <a:bodyPr wrap="square" rtlCol="0">
            <a:spAutoFit/>
          </a:bodyPr>
          <a:lstStyle/>
          <a:p>
            <a:r>
              <a:rPr lang="fr-FR" sz="2000" b="1" dirty="0"/>
              <a:t> Galway Hooker à </a:t>
            </a:r>
            <a:r>
              <a:rPr lang="fr-FR" sz="2000" b="1" dirty="0" err="1"/>
              <a:t>Kinvara</a:t>
            </a:r>
            <a:endParaRPr lang="fr-FR" sz="2000" b="1" dirty="0"/>
          </a:p>
        </p:txBody>
      </p:sp>
    </p:spTree>
    <p:extLst>
      <p:ext uri="{BB962C8B-B14F-4D97-AF65-F5344CB8AC3E}">
        <p14:creationId xmlns:p14="http://schemas.microsoft.com/office/powerpoint/2010/main" val="2960733680"/>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 mouton, plein air, herbe&#10;&#10;Description générée automatiquement">
            <a:extLst>
              <a:ext uri="{FF2B5EF4-FFF2-40B4-BE49-F238E27FC236}">
                <a16:creationId xmlns:a16="http://schemas.microsoft.com/office/drawing/2014/main" id="{BDE01286-172C-F581-961E-BBD6DBC90D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5032" y="316523"/>
            <a:ext cx="8201936" cy="5940000"/>
          </a:xfrm>
          <a:prstGeom prst="rect">
            <a:avLst/>
          </a:prstGeom>
        </p:spPr>
      </p:pic>
      <p:sp>
        <p:nvSpPr>
          <p:cNvPr id="4" name="ZoneTexte 3">
            <a:extLst>
              <a:ext uri="{FF2B5EF4-FFF2-40B4-BE49-F238E27FC236}">
                <a16:creationId xmlns:a16="http://schemas.microsoft.com/office/drawing/2014/main" id="{E7EA1B88-0022-A687-7812-6ED4E2E628E3}"/>
              </a:ext>
            </a:extLst>
          </p:cNvPr>
          <p:cNvSpPr txBox="1"/>
          <p:nvPr/>
        </p:nvSpPr>
        <p:spPr>
          <a:xfrm>
            <a:off x="3786555" y="6212468"/>
            <a:ext cx="9015046" cy="400110"/>
          </a:xfrm>
          <a:prstGeom prst="rect">
            <a:avLst/>
          </a:prstGeom>
          <a:noFill/>
        </p:spPr>
        <p:txBody>
          <a:bodyPr wrap="square" rtlCol="0">
            <a:spAutoFit/>
          </a:bodyPr>
          <a:lstStyle/>
          <a:p>
            <a:r>
              <a:rPr lang="fr-FR" sz="2000" b="1" dirty="0"/>
              <a:t>Paysage et mouton typiques du Connemara</a:t>
            </a:r>
          </a:p>
        </p:txBody>
      </p:sp>
    </p:spTree>
    <p:extLst>
      <p:ext uri="{BB962C8B-B14F-4D97-AF65-F5344CB8AC3E}">
        <p14:creationId xmlns:p14="http://schemas.microsoft.com/office/powerpoint/2010/main" val="2543056677"/>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oiseau, ciel&#10;&#10;Description générée automatiquement">
            <a:extLst>
              <a:ext uri="{FF2B5EF4-FFF2-40B4-BE49-F238E27FC236}">
                <a16:creationId xmlns:a16="http://schemas.microsoft.com/office/drawing/2014/main" id="{91AF9078-1A2F-7A60-793A-EE6766542F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72542" y="222422"/>
            <a:ext cx="10246915" cy="5940000"/>
          </a:xfrm>
          <a:prstGeom prst="rect">
            <a:avLst/>
          </a:prstGeom>
        </p:spPr>
      </p:pic>
      <p:sp>
        <p:nvSpPr>
          <p:cNvPr id="4" name="ZoneTexte 3">
            <a:extLst>
              <a:ext uri="{FF2B5EF4-FFF2-40B4-BE49-F238E27FC236}">
                <a16:creationId xmlns:a16="http://schemas.microsoft.com/office/drawing/2014/main" id="{03B192B9-55CA-7CEB-5A72-6524C282D5DF}"/>
              </a:ext>
            </a:extLst>
          </p:cNvPr>
          <p:cNvSpPr txBox="1"/>
          <p:nvPr/>
        </p:nvSpPr>
        <p:spPr>
          <a:xfrm>
            <a:off x="5696465" y="6055496"/>
            <a:ext cx="8896865" cy="400110"/>
          </a:xfrm>
          <a:prstGeom prst="rect">
            <a:avLst/>
          </a:prstGeom>
          <a:noFill/>
        </p:spPr>
        <p:txBody>
          <a:bodyPr wrap="square" rtlCol="0">
            <a:spAutoFit/>
          </a:bodyPr>
          <a:lstStyle/>
          <a:p>
            <a:r>
              <a:rPr lang="fr-FR" sz="2000" b="1" dirty="0">
                <a:solidFill>
                  <a:schemeClr val="bg1"/>
                </a:solidFill>
              </a:rPr>
              <a:t>Galway</a:t>
            </a:r>
          </a:p>
        </p:txBody>
      </p:sp>
    </p:spTree>
    <p:extLst>
      <p:ext uri="{BB962C8B-B14F-4D97-AF65-F5344CB8AC3E}">
        <p14:creationId xmlns:p14="http://schemas.microsoft.com/office/powerpoint/2010/main" val="28138898"/>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lac, Étendue d’eau&#10;&#10;Description générée automatiquement">
            <a:extLst>
              <a:ext uri="{FF2B5EF4-FFF2-40B4-BE49-F238E27FC236}">
                <a16:creationId xmlns:a16="http://schemas.microsoft.com/office/drawing/2014/main" id="{60F4FC48-CA67-B875-F742-78EFF6D5F7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2433" y="292030"/>
            <a:ext cx="7920000" cy="5940000"/>
          </a:xfrm>
          <a:prstGeom prst="rect">
            <a:avLst/>
          </a:prstGeom>
        </p:spPr>
      </p:pic>
      <p:sp>
        <p:nvSpPr>
          <p:cNvPr id="4" name="ZoneTexte 3">
            <a:extLst>
              <a:ext uri="{FF2B5EF4-FFF2-40B4-BE49-F238E27FC236}">
                <a16:creationId xmlns:a16="http://schemas.microsoft.com/office/drawing/2014/main" id="{DB0C956D-8B36-6520-BD01-7F81E6765166}"/>
              </a:ext>
            </a:extLst>
          </p:cNvPr>
          <p:cNvSpPr txBox="1"/>
          <p:nvPr/>
        </p:nvSpPr>
        <p:spPr>
          <a:xfrm>
            <a:off x="3000973" y="6165860"/>
            <a:ext cx="8354886" cy="400110"/>
          </a:xfrm>
          <a:prstGeom prst="rect">
            <a:avLst/>
          </a:prstGeom>
          <a:noFill/>
        </p:spPr>
        <p:txBody>
          <a:bodyPr wrap="square" rtlCol="0">
            <a:spAutoFit/>
          </a:bodyPr>
          <a:lstStyle/>
          <a:p>
            <a:r>
              <a:rPr lang="fr-FR" sz="2000" b="1" dirty="0">
                <a:solidFill>
                  <a:schemeClr val="bg1"/>
                </a:solidFill>
              </a:rPr>
              <a:t>Vue du </a:t>
            </a:r>
            <a:r>
              <a:rPr lang="fr-FR" sz="2000" b="1" dirty="0" err="1">
                <a:solidFill>
                  <a:schemeClr val="bg1"/>
                </a:solidFill>
              </a:rPr>
              <a:t>Corrib</a:t>
            </a:r>
            <a:r>
              <a:rPr lang="fr-FR" sz="2000" b="1" dirty="0">
                <a:solidFill>
                  <a:schemeClr val="bg1"/>
                </a:solidFill>
              </a:rPr>
              <a:t> depuis le Salmon Weir Bridge à Galway</a:t>
            </a:r>
          </a:p>
        </p:txBody>
      </p:sp>
    </p:spTree>
    <p:extLst>
      <p:ext uri="{BB962C8B-B14F-4D97-AF65-F5344CB8AC3E}">
        <p14:creationId xmlns:p14="http://schemas.microsoft.com/office/powerpoint/2010/main" val="946779757"/>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38CB3075-B563-5B3D-DC7E-C779DC25AC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6567" y="347789"/>
            <a:ext cx="8898866" cy="5940000"/>
          </a:xfrm>
          <a:prstGeom prst="rect">
            <a:avLst/>
          </a:prstGeom>
        </p:spPr>
      </p:pic>
      <p:sp>
        <p:nvSpPr>
          <p:cNvPr id="4" name="ZoneTexte 3">
            <a:extLst>
              <a:ext uri="{FF2B5EF4-FFF2-40B4-BE49-F238E27FC236}">
                <a16:creationId xmlns:a16="http://schemas.microsoft.com/office/drawing/2014/main" id="{BEC35645-ACAC-29A3-50D9-1B27580C8422}"/>
              </a:ext>
            </a:extLst>
          </p:cNvPr>
          <p:cNvSpPr txBox="1"/>
          <p:nvPr/>
        </p:nvSpPr>
        <p:spPr>
          <a:xfrm>
            <a:off x="4757352" y="6273632"/>
            <a:ext cx="8148222" cy="400110"/>
          </a:xfrm>
          <a:prstGeom prst="rect">
            <a:avLst/>
          </a:prstGeom>
          <a:noFill/>
        </p:spPr>
        <p:txBody>
          <a:bodyPr wrap="square" rtlCol="0">
            <a:spAutoFit/>
          </a:bodyPr>
          <a:lstStyle/>
          <a:p>
            <a:r>
              <a:rPr lang="fr-FR" sz="2000" b="1" dirty="0">
                <a:solidFill>
                  <a:schemeClr val="bg1"/>
                </a:solidFill>
              </a:rPr>
              <a:t>Cathédral Saint Nicolas</a:t>
            </a:r>
          </a:p>
        </p:txBody>
      </p:sp>
    </p:spTree>
    <p:extLst>
      <p:ext uri="{BB962C8B-B14F-4D97-AF65-F5344CB8AC3E}">
        <p14:creationId xmlns:p14="http://schemas.microsoft.com/office/powerpoint/2010/main" val="3344386213"/>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lieu de culte&#10;&#10;Description générée automatiquement">
            <a:extLst>
              <a:ext uri="{FF2B5EF4-FFF2-40B4-BE49-F238E27FC236}">
                <a16:creationId xmlns:a16="http://schemas.microsoft.com/office/drawing/2014/main" id="{E37CAA74-E20E-8C86-1932-10EFE6C121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29831" y="248509"/>
            <a:ext cx="8932338" cy="5940000"/>
          </a:xfrm>
          <a:prstGeom prst="rect">
            <a:avLst/>
          </a:prstGeom>
        </p:spPr>
      </p:pic>
      <p:sp>
        <p:nvSpPr>
          <p:cNvPr id="4" name="ZoneTexte 3">
            <a:extLst>
              <a:ext uri="{FF2B5EF4-FFF2-40B4-BE49-F238E27FC236}">
                <a16:creationId xmlns:a16="http://schemas.microsoft.com/office/drawing/2014/main" id="{7A0F430A-3453-8DAA-9DEC-5850BB96EC45}"/>
              </a:ext>
            </a:extLst>
          </p:cNvPr>
          <p:cNvSpPr txBox="1"/>
          <p:nvPr/>
        </p:nvSpPr>
        <p:spPr>
          <a:xfrm>
            <a:off x="4275438" y="6094227"/>
            <a:ext cx="9613557" cy="400110"/>
          </a:xfrm>
          <a:prstGeom prst="rect">
            <a:avLst/>
          </a:prstGeom>
          <a:noFill/>
        </p:spPr>
        <p:txBody>
          <a:bodyPr wrap="square" rtlCol="0">
            <a:spAutoFit/>
          </a:bodyPr>
          <a:lstStyle/>
          <a:p>
            <a:r>
              <a:rPr lang="fr-FR" sz="2000" b="1" dirty="0">
                <a:solidFill>
                  <a:schemeClr val="bg1"/>
                </a:solidFill>
              </a:rPr>
              <a:t>Cathédrale Notre-Dame de Galway</a:t>
            </a:r>
          </a:p>
        </p:txBody>
      </p:sp>
    </p:spTree>
    <p:extLst>
      <p:ext uri="{BB962C8B-B14F-4D97-AF65-F5344CB8AC3E}">
        <p14:creationId xmlns:p14="http://schemas.microsoft.com/office/powerpoint/2010/main" val="10930029"/>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pelle, Lieux sacrés, coffre, cathédrale&#10;&#10;Description générée automatiquement">
            <a:extLst>
              <a:ext uri="{FF2B5EF4-FFF2-40B4-BE49-F238E27FC236}">
                <a16:creationId xmlns:a16="http://schemas.microsoft.com/office/drawing/2014/main" id="{850DDFDC-F571-9F8E-09E5-3DDB4A1849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9" y="189000"/>
            <a:ext cx="4858481" cy="6480000"/>
          </a:xfrm>
          <a:prstGeom prst="rect">
            <a:avLst/>
          </a:prstGeom>
        </p:spPr>
      </p:pic>
      <p:sp>
        <p:nvSpPr>
          <p:cNvPr id="4" name="ZoneTexte 3">
            <a:extLst>
              <a:ext uri="{FF2B5EF4-FFF2-40B4-BE49-F238E27FC236}">
                <a16:creationId xmlns:a16="http://schemas.microsoft.com/office/drawing/2014/main" id="{AFA99B57-7C35-8108-793F-F1D88AB95CA8}"/>
              </a:ext>
            </a:extLst>
          </p:cNvPr>
          <p:cNvSpPr txBox="1"/>
          <p:nvPr/>
        </p:nvSpPr>
        <p:spPr>
          <a:xfrm>
            <a:off x="8612659" y="3645243"/>
            <a:ext cx="3579341" cy="707886"/>
          </a:xfrm>
          <a:prstGeom prst="rect">
            <a:avLst/>
          </a:prstGeom>
          <a:noFill/>
        </p:spPr>
        <p:txBody>
          <a:bodyPr wrap="square" rtlCol="0">
            <a:spAutoFit/>
          </a:bodyPr>
          <a:lstStyle/>
          <a:p>
            <a:r>
              <a:rPr lang="fr-FR" sz="2000" b="1" dirty="0">
                <a:solidFill>
                  <a:schemeClr val="bg1"/>
                </a:solidFill>
              </a:rPr>
              <a:t>Vue interne de la Cathédrale Notre-Dame de </a:t>
            </a:r>
            <a:r>
              <a:rPr lang="fr-FR" sz="2000" b="1" dirty="0" err="1">
                <a:solidFill>
                  <a:schemeClr val="bg1"/>
                </a:solidFill>
              </a:rPr>
              <a:t>Galaway</a:t>
            </a:r>
            <a:endParaRPr lang="fr-FR" sz="2000" b="1" dirty="0">
              <a:solidFill>
                <a:schemeClr val="bg1"/>
              </a:solidFill>
            </a:endParaRPr>
          </a:p>
        </p:txBody>
      </p:sp>
    </p:spTree>
    <p:extLst>
      <p:ext uri="{BB962C8B-B14F-4D97-AF65-F5344CB8AC3E}">
        <p14:creationId xmlns:p14="http://schemas.microsoft.com/office/powerpoint/2010/main" val="1941398260"/>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lieu de culte, Lieux sacrés, chapelle&#10;&#10;Description générée automatiquement">
            <a:extLst>
              <a:ext uri="{FF2B5EF4-FFF2-40B4-BE49-F238E27FC236}">
                <a16:creationId xmlns:a16="http://schemas.microsoft.com/office/drawing/2014/main" id="{83C3D3A2-CA06-4A11-6765-3283445023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6049" y="197708"/>
            <a:ext cx="8913484" cy="5940000"/>
          </a:xfrm>
          <a:prstGeom prst="rect">
            <a:avLst/>
          </a:prstGeom>
        </p:spPr>
      </p:pic>
      <p:sp>
        <p:nvSpPr>
          <p:cNvPr id="4" name="ZoneTexte 3">
            <a:extLst>
              <a:ext uri="{FF2B5EF4-FFF2-40B4-BE49-F238E27FC236}">
                <a16:creationId xmlns:a16="http://schemas.microsoft.com/office/drawing/2014/main" id="{3268E84F-4E59-551C-096F-DC4EDC25E3CC}"/>
              </a:ext>
            </a:extLst>
          </p:cNvPr>
          <p:cNvSpPr txBox="1"/>
          <p:nvPr/>
        </p:nvSpPr>
        <p:spPr>
          <a:xfrm>
            <a:off x="1594021" y="6137708"/>
            <a:ext cx="10046043" cy="400110"/>
          </a:xfrm>
          <a:prstGeom prst="rect">
            <a:avLst/>
          </a:prstGeom>
          <a:noFill/>
        </p:spPr>
        <p:txBody>
          <a:bodyPr wrap="square" rtlCol="0">
            <a:spAutoFit/>
          </a:bodyPr>
          <a:lstStyle/>
          <a:p>
            <a:r>
              <a:rPr lang="fr-FR" sz="2000" b="1" dirty="0"/>
              <a:t>Galway (Gaillimh), cathédrale. La mosaïque derrière l'autel a été réalisée par Patrick Pollen.</a:t>
            </a:r>
          </a:p>
        </p:txBody>
      </p:sp>
    </p:spTree>
    <p:extLst>
      <p:ext uri="{BB962C8B-B14F-4D97-AF65-F5344CB8AC3E}">
        <p14:creationId xmlns:p14="http://schemas.microsoft.com/office/powerpoint/2010/main" val="4270512469"/>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thédrale, Lieux sacrés, intérieur, Paroisse&#10;&#10;Description générée automatiquement">
            <a:extLst>
              <a:ext uri="{FF2B5EF4-FFF2-40B4-BE49-F238E27FC236}">
                <a16:creationId xmlns:a16="http://schemas.microsoft.com/office/drawing/2014/main" id="{D2824C73-F18B-B42A-F9EB-76B1F3A976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3532" y="259492"/>
            <a:ext cx="8944935" cy="5940000"/>
          </a:xfrm>
          <a:prstGeom prst="rect">
            <a:avLst/>
          </a:prstGeom>
        </p:spPr>
      </p:pic>
      <p:sp>
        <p:nvSpPr>
          <p:cNvPr id="4" name="ZoneTexte 3">
            <a:extLst>
              <a:ext uri="{FF2B5EF4-FFF2-40B4-BE49-F238E27FC236}">
                <a16:creationId xmlns:a16="http://schemas.microsoft.com/office/drawing/2014/main" id="{A39DC5F6-D03F-4C41-D7E5-04475338711B}"/>
              </a:ext>
            </a:extLst>
          </p:cNvPr>
          <p:cNvSpPr txBox="1"/>
          <p:nvPr/>
        </p:nvSpPr>
        <p:spPr>
          <a:xfrm>
            <a:off x="4601510" y="6087734"/>
            <a:ext cx="10004176" cy="400110"/>
          </a:xfrm>
          <a:prstGeom prst="rect">
            <a:avLst/>
          </a:prstGeom>
          <a:noFill/>
        </p:spPr>
        <p:txBody>
          <a:bodyPr wrap="square" rtlCol="0">
            <a:spAutoFit/>
          </a:bodyPr>
          <a:lstStyle/>
          <a:p>
            <a:r>
              <a:rPr lang="fr-FR" sz="2000" b="1" dirty="0">
                <a:solidFill>
                  <a:schemeClr val="bg1"/>
                </a:solidFill>
              </a:rPr>
              <a:t>La nef, l'orgue et la rosace.</a:t>
            </a:r>
          </a:p>
        </p:txBody>
      </p:sp>
    </p:spTree>
    <p:extLst>
      <p:ext uri="{BB962C8B-B14F-4D97-AF65-F5344CB8AC3E}">
        <p14:creationId xmlns:p14="http://schemas.microsoft.com/office/powerpoint/2010/main" val="1244905895"/>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pelle, bâtiment, cathédrale, Paroisse&#10;&#10;Description générée automatiquement">
            <a:extLst>
              <a:ext uri="{FF2B5EF4-FFF2-40B4-BE49-F238E27FC236}">
                <a16:creationId xmlns:a16="http://schemas.microsoft.com/office/drawing/2014/main" id="{B9A99633-B715-9236-BC96-9C36126471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1864" y="299651"/>
            <a:ext cx="8648272" cy="5940000"/>
          </a:xfrm>
          <a:prstGeom prst="rect">
            <a:avLst/>
          </a:prstGeom>
        </p:spPr>
      </p:pic>
    </p:spTree>
    <p:extLst>
      <p:ext uri="{BB962C8B-B14F-4D97-AF65-F5344CB8AC3E}">
        <p14:creationId xmlns:p14="http://schemas.microsoft.com/office/powerpoint/2010/main" val="1470091651"/>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hotographie aérienne, Vue plongeante, plein air, aérien&#10;&#10;Description générée automatiquement">
            <a:extLst>
              <a:ext uri="{FF2B5EF4-FFF2-40B4-BE49-F238E27FC236}">
                <a16:creationId xmlns:a16="http://schemas.microsoft.com/office/drawing/2014/main" id="{4EAE3CBC-0DAA-84E5-B1F8-6A06DB6440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8000" y="1477610"/>
            <a:ext cx="11136000" cy="4176000"/>
          </a:xfrm>
          <a:prstGeom prst="rect">
            <a:avLst/>
          </a:prstGeom>
        </p:spPr>
      </p:pic>
      <p:sp>
        <p:nvSpPr>
          <p:cNvPr id="6" name="ZoneTexte 5">
            <a:extLst>
              <a:ext uri="{FF2B5EF4-FFF2-40B4-BE49-F238E27FC236}">
                <a16:creationId xmlns:a16="http://schemas.microsoft.com/office/drawing/2014/main" id="{B23CF2F8-4CA4-BD14-E1B9-741E96720F43}"/>
              </a:ext>
            </a:extLst>
          </p:cNvPr>
          <p:cNvSpPr txBox="1"/>
          <p:nvPr/>
        </p:nvSpPr>
        <p:spPr>
          <a:xfrm>
            <a:off x="3642154" y="5851610"/>
            <a:ext cx="6098058" cy="400110"/>
          </a:xfrm>
          <a:prstGeom prst="rect">
            <a:avLst/>
          </a:prstGeom>
          <a:noFill/>
        </p:spPr>
        <p:txBody>
          <a:bodyPr wrap="square">
            <a:spAutoFit/>
          </a:bodyPr>
          <a:lstStyle/>
          <a:p>
            <a:r>
              <a:rPr lang="fr-FR" sz="2000" b="1" dirty="0"/>
              <a:t>La Galway Cathédral</a:t>
            </a:r>
          </a:p>
        </p:txBody>
      </p:sp>
    </p:spTree>
    <p:extLst>
      <p:ext uri="{BB962C8B-B14F-4D97-AF65-F5344CB8AC3E}">
        <p14:creationId xmlns:p14="http://schemas.microsoft.com/office/powerpoint/2010/main" val="2981740128"/>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72F240A2-4B15-DB6D-4C43-482639AFF7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9614" y="765000"/>
            <a:ext cx="10912772" cy="5328000"/>
          </a:xfrm>
          <a:prstGeom prst="rect">
            <a:avLst/>
          </a:prstGeom>
        </p:spPr>
      </p:pic>
      <p:sp>
        <p:nvSpPr>
          <p:cNvPr id="4" name="ZoneTexte 3">
            <a:extLst>
              <a:ext uri="{FF2B5EF4-FFF2-40B4-BE49-F238E27FC236}">
                <a16:creationId xmlns:a16="http://schemas.microsoft.com/office/drawing/2014/main" id="{3CB0B888-3331-D347-2BBF-1DD996DBECBD}"/>
              </a:ext>
            </a:extLst>
          </p:cNvPr>
          <p:cNvSpPr txBox="1"/>
          <p:nvPr/>
        </p:nvSpPr>
        <p:spPr>
          <a:xfrm>
            <a:off x="5782963" y="6040667"/>
            <a:ext cx="7179276" cy="400110"/>
          </a:xfrm>
          <a:prstGeom prst="rect">
            <a:avLst/>
          </a:prstGeom>
          <a:noFill/>
        </p:spPr>
        <p:txBody>
          <a:bodyPr wrap="square" rtlCol="0">
            <a:spAutoFit/>
          </a:bodyPr>
          <a:lstStyle/>
          <a:p>
            <a:r>
              <a:rPr lang="fr-FR" sz="2000" b="1" dirty="0">
                <a:solidFill>
                  <a:schemeClr val="bg1"/>
                </a:solidFill>
              </a:rPr>
              <a:t>Galway</a:t>
            </a:r>
          </a:p>
        </p:txBody>
      </p:sp>
    </p:spTree>
    <p:extLst>
      <p:ext uri="{BB962C8B-B14F-4D97-AF65-F5344CB8AC3E}">
        <p14:creationId xmlns:p14="http://schemas.microsoft.com/office/powerpoint/2010/main" val="1912993857"/>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montagne, arbre&#10;&#10;Description générée automatiquement">
            <a:extLst>
              <a:ext uri="{FF2B5EF4-FFF2-40B4-BE49-F238E27FC236}">
                <a16:creationId xmlns:a16="http://schemas.microsoft.com/office/drawing/2014/main" id="{DFB2075F-40E4-20A4-1452-C657CE2336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1102" y="287381"/>
            <a:ext cx="10569795" cy="5940000"/>
          </a:xfrm>
          <a:prstGeom prst="rect">
            <a:avLst/>
          </a:prstGeom>
        </p:spPr>
      </p:pic>
      <p:sp>
        <p:nvSpPr>
          <p:cNvPr id="4" name="ZoneTexte 3">
            <a:extLst>
              <a:ext uri="{FF2B5EF4-FFF2-40B4-BE49-F238E27FC236}">
                <a16:creationId xmlns:a16="http://schemas.microsoft.com/office/drawing/2014/main" id="{AA70AA4C-2C89-4B91-616C-FECBD047FBF5}"/>
              </a:ext>
            </a:extLst>
          </p:cNvPr>
          <p:cNvSpPr txBox="1"/>
          <p:nvPr/>
        </p:nvSpPr>
        <p:spPr>
          <a:xfrm>
            <a:off x="5844746" y="6170509"/>
            <a:ext cx="9737448" cy="400110"/>
          </a:xfrm>
          <a:prstGeom prst="rect">
            <a:avLst/>
          </a:prstGeom>
          <a:noFill/>
        </p:spPr>
        <p:txBody>
          <a:bodyPr wrap="square" rtlCol="0">
            <a:spAutoFit/>
          </a:bodyPr>
          <a:lstStyle/>
          <a:p>
            <a:r>
              <a:rPr lang="fr-FR" sz="2000" b="1" dirty="0">
                <a:solidFill>
                  <a:schemeClr val="bg1"/>
                </a:solidFill>
              </a:rPr>
              <a:t>GALWAY</a:t>
            </a:r>
          </a:p>
        </p:txBody>
      </p:sp>
    </p:spTree>
    <p:extLst>
      <p:ext uri="{BB962C8B-B14F-4D97-AF65-F5344CB8AC3E}">
        <p14:creationId xmlns:p14="http://schemas.microsoft.com/office/powerpoint/2010/main" val="2007338538"/>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paysage, nuage, herbe&#10;&#10;Description générée automatiquement">
            <a:extLst>
              <a:ext uri="{FF2B5EF4-FFF2-40B4-BE49-F238E27FC236}">
                <a16:creationId xmlns:a16="http://schemas.microsoft.com/office/drawing/2014/main" id="{7A88FF35-F6C6-ABF6-5DA4-E2707A9C601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4000" y="441000"/>
            <a:ext cx="8964000" cy="5976000"/>
          </a:xfrm>
          <a:prstGeom prst="rect">
            <a:avLst/>
          </a:prstGeom>
        </p:spPr>
      </p:pic>
    </p:spTree>
    <p:extLst>
      <p:ext uri="{BB962C8B-B14F-4D97-AF65-F5344CB8AC3E}">
        <p14:creationId xmlns:p14="http://schemas.microsoft.com/office/powerpoint/2010/main" val="2087241662"/>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nuage, ciel&#10;&#10;Description générée automatiquement">
            <a:extLst>
              <a:ext uri="{FF2B5EF4-FFF2-40B4-BE49-F238E27FC236}">
                <a16:creationId xmlns:a16="http://schemas.microsoft.com/office/drawing/2014/main" id="{9A37D7B8-5A51-7DB1-0638-F91FFCEA7F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77211" y="398892"/>
            <a:ext cx="10035286" cy="5640085"/>
          </a:xfrm>
          <a:prstGeom prst="rect">
            <a:avLst/>
          </a:prstGeom>
        </p:spPr>
      </p:pic>
      <p:sp>
        <p:nvSpPr>
          <p:cNvPr id="4" name="ZoneTexte 3">
            <a:extLst>
              <a:ext uri="{FF2B5EF4-FFF2-40B4-BE49-F238E27FC236}">
                <a16:creationId xmlns:a16="http://schemas.microsoft.com/office/drawing/2014/main" id="{F22EA3AA-1A71-A5CA-3A10-275BBD8DC6EE}"/>
              </a:ext>
            </a:extLst>
          </p:cNvPr>
          <p:cNvSpPr txBox="1"/>
          <p:nvPr/>
        </p:nvSpPr>
        <p:spPr>
          <a:xfrm>
            <a:off x="5671751" y="5987205"/>
            <a:ext cx="7698260" cy="400110"/>
          </a:xfrm>
          <a:prstGeom prst="rect">
            <a:avLst/>
          </a:prstGeom>
          <a:noFill/>
        </p:spPr>
        <p:txBody>
          <a:bodyPr wrap="square" rtlCol="0">
            <a:spAutoFit/>
          </a:bodyPr>
          <a:lstStyle/>
          <a:p>
            <a:r>
              <a:rPr lang="fr-FR" sz="2000" b="1" dirty="0" err="1">
                <a:solidFill>
                  <a:schemeClr val="bg1"/>
                </a:solidFill>
              </a:rPr>
              <a:t>Galaway</a:t>
            </a:r>
            <a:endParaRPr lang="fr-FR" sz="2000" b="1" dirty="0">
              <a:solidFill>
                <a:schemeClr val="bg1"/>
              </a:solidFill>
            </a:endParaRPr>
          </a:p>
        </p:txBody>
      </p:sp>
    </p:spTree>
    <p:extLst>
      <p:ext uri="{BB962C8B-B14F-4D97-AF65-F5344CB8AC3E}">
        <p14:creationId xmlns:p14="http://schemas.microsoft.com/office/powerpoint/2010/main" val="2497234881"/>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meubles, plafond, mur&#10;&#10;Description générée automatiquement">
            <a:extLst>
              <a:ext uri="{FF2B5EF4-FFF2-40B4-BE49-F238E27FC236}">
                <a16:creationId xmlns:a16="http://schemas.microsoft.com/office/drawing/2014/main" id="{22C618AA-48B6-BE02-F4DC-A8B97F19CBB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41126" y="1071000"/>
            <a:ext cx="7686098" cy="4716000"/>
          </a:xfrm>
          <a:prstGeom prst="rect">
            <a:avLst/>
          </a:prstGeom>
        </p:spPr>
      </p:pic>
      <p:sp>
        <p:nvSpPr>
          <p:cNvPr id="4" name="ZoneTexte 3">
            <a:extLst>
              <a:ext uri="{FF2B5EF4-FFF2-40B4-BE49-F238E27FC236}">
                <a16:creationId xmlns:a16="http://schemas.microsoft.com/office/drawing/2014/main" id="{31DDE52E-DD82-015B-CEFD-7C2828BDC885}"/>
              </a:ext>
            </a:extLst>
          </p:cNvPr>
          <p:cNvSpPr txBox="1"/>
          <p:nvPr/>
        </p:nvSpPr>
        <p:spPr>
          <a:xfrm>
            <a:off x="2854413" y="5787000"/>
            <a:ext cx="8217243" cy="400110"/>
          </a:xfrm>
          <a:prstGeom prst="rect">
            <a:avLst/>
          </a:prstGeom>
          <a:noFill/>
        </p:spPr>
        <p:txBody>
          <a:bodyPr wrap="square" rtlCol="0">
            <a:spAutoFit/>
          </a:bodyPr>
          <a:lstStyle/>
          <a:p>
            <a:r>
              <a:rPr lang="fr-FR" sz="2000" b="1" dirty="0">
                <a:solidFill>
                  <a:schemeClr val="bg1"/>
                </a:solidFill>
              </a:rPr>
              <a:t>PUBS À GALWAY</a:t>
            </a:r>
          </a:p>
        </p:txBody>
      </p:sp>
      <p:sp>
        <p:nvSpPr>
          <p:cNvPr id="5" name="ZoneTexte 4">
            <a:extLst>
              <a:ext uri="{FF2B5EF4-FFF2-40B4-BE49-F238E27FC236}">
                <a16:creationId xmlns:a16="http://schemas.microsoft.com/office/drawing/2014/main" id="{17BD01CF-1AFC-0F5E-B8CB-9C34FEF925CC}"/>
              </a:ext>
            </a:extLst>
          </p:cNvPr>
          <p:cNvSpPr txBox="1"/>
          <p:nvPr/>
        </p:nvSpPr>
        <p:spPr>
          <a:xfrm>
            <a:off x="8027224" y="1878227"/>
            <a:ext cx="4164776" cy="2246769"/>
          </a:xfrm>
          <a:prstGeom prst="rect">
            <a:avLst/>
          </a:prstGeom>
          <a:noFill/>
        </p:spPr>
        <p:txBody>
          <a:bodyPr wrap="square" rtlCol="0">
            <a:spAutoFit/>
          </a:bodyPr>
          <a:lstStyle/>
          <a:p>
            <a:r>
              <a:rPr lang="fr-FR" sz="2800" b="1" dirty="0">
                <a:solidFill>
                  <a:schemeClr val="bg1"/>
                </a:solidFill>
              </a:rPr>
              <a:t>Lorient Vous A Présenté La Ville de Galway</a:t>
            </a:r>
          </a:p>
          <a:p>
            <a:endParaRPr lang="fr-FR" sz="2800" b="1" dirty="0">
              <a:solidFill>
                <a:schemeClr val="bg1"/>
              </a:solidFill>
            </a:endParaRPr>
          </a:p>
          <a:p>
            <a:r>
              <a:rPr lang="fr-FR" sz="2800" b="1" dirty="0">
                <a:solidFill>
                  <a:schemeClr val="bg1"/>
                </a:solidFill>
              </a:rPr>
              <a:t>Les Images Et Le Son Du Net</a:t>
            </a:r>
          </a:p>
        </p:txBody>
      </p:sp>
      <p:sp>
        <p:nvSpPr>
          <p:cNvPr id="6" name="ZoneTexte 5">
            <a:extLst>
              <a:ext uri="{FF2B5EF4-FFF2-40B4-BE49-F238E27FC236}">
                <a16:creationId xmlns:a16="http://schemas.microsoft.com/office/drawing/2014/main" id="{ADC48959-5C6E-A58E-3996-E78EBE779D9F}"/>
              </a:ext>
            </a:extLst>
          </p:cNvPr>
          <p:cNvSpPr txBox="1"/>
          <p:nvPr/>
        </p:nvSpPr>
        <p:spPr>
          <a:xfrm>
            <a:off x="9423538" y="4240168"/>
            <a:ext cx="4164776"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2205724847"/>
      </p:ext>
    </p:extLst>
  </p:cSld>
  <p:clrMapOvr>
    <a:masterClrMapping/>
  </p:clrMapOvr>
  <mc:AlternateContent xmlns:mc="http://schemas.openxmlformats.org/markup-compatibility/2006">
    <mc:Choice xmlns:p14="http://schemas.microsoft.com/office/powerpoint/2010/main" Requires="p14">
      <p:transition spd="slow" p14:dur="5000" advClick="0" advTm="17000">
        <p:split orient="vert"/>
      </p:transition>
    </mc:Choice>
    <mc:Fallback>
      <p:transition spd="slow" advClick="0" advTm="17000">
        <p:split orient="ver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275</Words>
  <Application>Microsoft Office PowerPoint</Application>
  <PresentationFormat>Grand écran</PresentationFormat>
  <Paragraphs>34</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2023-06-02T06:57:38Z</dcterms:created>
  <dcterms:modified xsi:type="dcterms:W3CDTF">2023-06-02T08:24:43Z</dcterms:modified>
</cp:coreProperties>
</file>