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4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1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8.gif"/><Relationship Id="rId5" Type="http://schemas.openxmlformats.org/officeDocument/2006/relationships/image" Target="../media/image3.gif"/><Relationship Id="rId15" Type="http://schemas.openxmlformats.org/officeDocument/2006/relationships/audio" Target="../media/audio6.wav"/><Relationship Id="rId10" Type="http://schemas.openxmlformats.org/officeDocument/2006/relationships/audio" Target="../media/audio2.wav"/><Relationship Id="rId19" Type="http://schemas.openxmlformats.org/officeDocument/2006/relationships/image" Target="../media/image10.jpg"/><Relationship Id="rId4" Type="http://schemas.openxmlformats.org/officeDocument/2006/relationships/image" Target="../media/image2.png"/><Relationship Id="rId9" Type="http://schemas.openxmlformats.org/officeDocument/2006/relationships/image" Target="../media/image7.emf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Chansons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francaises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F22D723-9DC9-4B8B-8A0E-68913EC0C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166195" y="2769283"/>
            <a:ext cx="5512016" cy="113601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1B88CE5-13D4-424B-81CE-3CD45C72DA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5615204" y="2913995"/>
            <a:ext cx="5512016" cy="906298"/>
          </a:xfrm>
          <a:prstGeom prst="rect">
            <a:avLst/>
          </a:prstGeom>
        </p:spPr>
      </p:pic>
      <p:pic>
        <p:nvPicPr>
          <p:cNvPr id="15" name="Picture 63">
            <a:extLst>
              <a:ext uri="{FF2B5EF4-FFF2-40B4-BE49-F238E27FC236}">
                <a16:creationId xmlns:a16="http://schemas.microsoft.com/office/drawing/2014/main" id="{67C55938-7A38-46C8-A996-F3998E14E1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89" y="2564904"/>
            <a:ext cx="757343" cy="109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3">
            <a:extLst>
              <a:ext uri="{FF2B5EF4-FFF2-40B4-BE49-F238E27FC236}">
                <a16:creationId xmlns:a16="http://schemas.microsoft.com/office/drawing/2014/main" id="{8E075C55-542A-4D41-A665-7FDDE2D06B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806" y="2569444"/>
            <a:ext cx="757343" cy="121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6641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9502" y="3282781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97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Obrázek 30">
            <a:extLst>
              <a:ext uri="{FF2B5EF4-FFF2-40B4-BE49-F238E27FC236}">
                <a16:creationId xmlns:a16="http://schemas.microsoft.com/office/drawing/2014/main" id="{99F831FD-18CD-4C44-8C80-5C17821A0E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5" y="482807"/>
            <a:ext cx="9147495" cy="5768673"/>
          </a:xfrm>
          <a:prstGeom prst="rect">
            <a:avLst/>
          </a:prstGeom>
        </p:spPr>
      </p:pic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522" y="90425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1925966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427086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430678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7325" y="188666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307773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6384" y="5535829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837798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296710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5512061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3 Rectángulo">
            <a:extLst>
              <a:ext uri="{FF2B5EF4-FFF2-40B4-BE49-F238E27FC236}">
                <a16:creationId xmlns:a16="http://schemas.microsoft.com/office/drawing/2014/main" id="{219BABD4-8C9E-4F64-A2DD-CA90B932FC9D}"/>
              </a:ext>
            </a:extLst>
          </p:cNvPr>
          <p:cNvSpPr/>
          <p:nvPr/>
        </p:nvSpPr>
        <p:spPr>
          <a:xfrm>
            <a:off x="26272" y="675198"/>
            <a:ext cx="885092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Chansons</a:t>
            </a:r>
            <a:r>
              <a:rPr lang="cs-CZ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francaises</a:t>
            </a:r>
            <a:r>
              <a:rPr lang="cs-CZ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4</a:t>
            </a:r>
            <a:endParaRPr lang="es-ES" sz="32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9" name="Picture 55">
            <a:hlinkClick r:id="" action="ppaction://noaction">
              <a:snd r:embed="rId10" name="1  Ravel.wav"/>
            </a:hlinkClick>
            <a:extLst>
              <a:ext uri="{FF2B5EF4-FFF2-40B4-BE49-F238E27FC236}">
                <a16:creationId xmlns:a16="http://schemas.microsoft.com/office/drawing/2014/main" id="{029ADC5F-5F37-4BA0-BF43-42BE239124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066" y="151011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2" name="2 Mais je t'aime.wav"/>
            </a:hlinkClick>
            <a:extLst>
              <a:ext uri="{FF2B5EF4-FFF2-40B4-BE49-F238E27FC236}">
                <a16:creationId xmlns:a16="http://schemas.microsoft.com/office/drawing/2014/main" id="{02694B05-424B-44E8-A001-7B4ABF41EB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14" y="265216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5">
            <a:hlinkClick r:id="" action="ppaction://noaction">
              <a:snd r:embed="rId13" name="3 Rends l'amour.wav"/>
            </a:hlinkClick>
            <a:extLst>
              <a:ext uri="{FF2B5EF4-FFF2-40B4-BE49-F238E27FC236}">
                <a16:creationId xmlns:a16="http://schemas.microsoft.com/office/drawing/2014/main" id="{5ADEA846-62E9-4694-9B44-109955BBD6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066" y="37518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55">
            <a:hlinkClick r:id="" action="ppaction://noaction">
              <a:snd r:embed="rId14" name="6 Comme une voiture volée.wav"/>
            </a:hlinkClick>
            <a:extLst>
              <a:ext uri="{FF2B5EF4-FFF2-40B4-BE49-F238E27FC236}">
                <a16:creationId xmlns:a16="http://schemas.microsoft.com/office/drawing/2014/main" id="{AF202F8D-B24A-458F-B15F-622CC3C2A7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618" y="371033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5">
            <a:hlinkClick r:id="" action="ppaction://noaction">
              <a:snd r:embed="rId2" name="8 La rencontre.wav"/>
            </a:hlinkClick>
            <a:extLst>
              <a:ext uri="{FF2B5EF4-FFF2-40B4-BE49-F238E27FC236}">
                <a16:creationId xmlns:a16="http://schemas.microsoft.com/office/drawing/2014/main" id="{9445C6E3-55D2-4B8B-A6A2-2205CCB39E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463" y="151113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5">
            <a:hlinkClick r:id="" action="ppaction://noaction">
              <a:snd r:embed="rId15" name="7 Comment est ta peine.wav"/>
            </a:hlinkClick>
            <a:extLst>
              <a:ext uri="{FF2B5EF4-FFF2-40B4-BE49-F238E27FC236}">
                <a16:creationId xmlns:a16="http://schemas.microsoft.com/office/drawing/2014/main" id="{3BC2209F-27B8-4E5F-81B5-0F766AEAC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062" y="259889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" name="Text Box 47">
            <a:extLst>
              <a:ext uri="{FF2B5EF4-FFF2-40B4-BE49-F238E27FC236}">
                <a16:creationId xmlns:a16="http://schemas.microsoft.com/office/drawing/2014/main" id="{50456803-F450-45CC-AF83-38C7081C8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8232" y="4172656"/>
            <a:ext cx="122476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Comme une voiture volée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5AE720DF-EC0A-41EB-91D7-1422C35DD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3332" y="3023231"/>
            <a:ext cx="14427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Comment </a:t>
            </a:r>
          </a:p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est</a:t>
            </a:r>
            <a:r>
              <a:rPr lang="cs-CZ" altLang="cs-CZ" sz="1400" b="1" dirty="0">
                <a:solidFill>
                  <a:srgbClr val="FFFF00"/>
                </a:solidFill>
              </a:rPr>
              <a:t> ta </a:t>
            </a:r>
            <a:r>
              <a:rPr lang="cs-CZ" altLang="cs-CZ" sz="1400" b="1" dirty="0" err="1">
                <a:solidFill>
                  <a:srgbClr val="FFFF00"/>
                </a:solidFill>
              </a:rPr>
              <a:t>peine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8C32F647-8C9E-492D-A498-21A734968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8191" y="1961125"/>
            <a:ext cx="12665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La</a:t>
            </a:r>
          </a:p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rencontre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EFE50D3D-1A9C-4538-8A7A-645883294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7261" y="2099645"/>
            <a:ext cx="119087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FF00"/>
                </a:solidFill>
              </a:rPr>
              <a:t>Ravel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59BC1942-BA7D-40F1-9F2B-F4AE2C3BF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6584" y="3174035"/>
            <a:ext cx="82313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Mais je t'aime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4" name="Picture 55">
            <a:hlinkClick r:id="" action="ppaction://noaction">
              <a:snd r:embed="rId16" name="5 La Romance de Paris.wav"/>
            </a:hlinkClick>
            <a:extLst>
              <a:ext uri="{FF2B5EF4-FFF2-40B4-BE49-F238E27FC236}">
                <a16:creationId xmlns:a16="http://schemas.microsoft.com/office/drawing/2014/main" id="{A5BCD60D-C998-4A08-A7BE-8CA5A50F5A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038" y="4930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5">
            <a:hlinkClick r:id="" action="ppaction://noaction">
              <a:snd r:embed="rId17" name="4 Nos plus belles années.wav"/>
            </a:hlinkClick>
            <a:extLst>
              <a:ext uri="{FF2B5EF4-FFF2-40B4-BE49-F238E27FC236}">
                <a16:creationId xmlns:a16="http://schemas.microsoft.com/office/drawing/2014/main" id="{435ABFC0-A7CE-46F4-808A-C3968F0573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344" y="492031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1B647BDD-2F97-4C36-906A-DC7FB49E7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2594" y="4244574"/>
            <a:ext cx="14829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Rends</a:t>
            </a:r>
            <a:endParaRPr lang="cs-CZ" altLang="cs-CZ" sz="1400" b="1" dirty="0">
              <a:solidFill>
                <a:srgbClr val="FFFF0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l'amour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" name="Text Box 47">
            <a:extLst>
              <a:ext uri="{FF2B5EF4-FFF2-40B4-BE49-F238E27FC236}">
                <a16:creationId xmlns:a16="http://schemas.microsoft.com/office/drawing/2014/main" id="{B942E832-5C7E-4A9D-AE62-33F4EC6D5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9389" y="5442186"/>
            <a:ext cx="106069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La Romance 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F634E493-733C-4BC3-B090-CA6403E6122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163" y="1314172"/>
            <a:ext cx="3580381" cy="4767398"/>
          </a:xfrm>
          <a:prstGeom prst="rect">
            <a:avLst/>
          </a:prstGeom>
        </p:spPr>
      </p:pic>
      <p:pic>
        <p:nvPicPr>
          <p:cNvPr id="36" name="Obrázek 35">
            <a:extLst>
              <a:ext uri="{FF2B5EF4-FFF2-40B4-BE49-F238E27FC236}">
                <a16:creationId xmlns:a16="http://schemas.microsoft.com/office/drawing/2014/main" id="{C2999784-051E-43F9-B76B-48F8D03C6EB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510" y="4832631"/>
            <a:ext cx="326536" cy="664953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1A67C964-4C7F-4C2B-96DF-80BE1E66700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690" y="5468471"/>
            <a:ext cx="410754" cy="605385"/>
          </a:xfrm>
          <a:prstGeom prst="rect">
            <a:avLst/>
          </a:prstGeom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6D440E4E-0B80-542C-D2C1-E105A544EE8D}"/>
              </a:ext>
            </a:extLst>
          </p:cNvPr>
          <p:cNvSpPr/>
          <p:nvPr/>
        </p:nvSpPr>
        <p:spPr>
          <a:xfrm>
            <a:off x="-76700" y="6241974"/>
            <a:ext cx="92207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Text Box 47">
            <a:extLst>
              <a:ext uri="{FF2B5EF4-FFF2-40B4-BE49-F238E27FC236}">
                <a16:creationId xmlns:a16="http://schemas.microsoft.com/office/drawing/2014/main" id="{F1FBC971-018C-9741-5EBC-66992B5351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2370" y="5460580"/>
            <a:ext cx="16391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Nos plus</a:t>
            </a:r>
          </a:p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belles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années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23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La rencontre.wav"/>
          </p:stSnd>
        </p:sndAc>
      </p:transition>
    </mc:Choice>
    <mc:Fallback xmlns="">
      <p:transition spd="slow">
        <p:split orient="vert"/>
        <p:sndAc>
          <p:stSnd>
            <p:snd r:embed="rId20" name="8 La rencontre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498</TotalTime>
  <Words>36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95</cp:revision>
  <dcterms:created xsi:type="dcterms:W3CDTF">2020-02-21T13:54:42Z</dcterms:created>
  <dcterms:modified xsi:type="dcterms:W3CDTF">2023-06-03T09:48:00Z</dcterms:modified>
</cp:coreProperties>
</file>