
<file path=[Content_Types].xml><?xml version="1.0" encoding="utf-8"?>
<Types xmlns="http://schemas.openxmlformats.org/package/2006/content-types">
  <Default Extension="gif" ContentType="image/gif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373" r:id="rId3"/>
  </p:sldIdLst>
  <p:sldSz cx="9144000" cy="6858000" type="screen4x3"/>
  <p:notesSz cx="6858000" cy="9144000"/>
  <p:defaultTextStyle>
    <a:defPPr>
      <a:defRPr lang="cs-CZ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1098" y="6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041E115E-6A18-4CF3-A5BF-572350A9558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4BA99ADE-FF2D-4BCA-B0D4-2965FEE9DDBF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95B50E6-E49E-43CB-84BB-AE5BA70F72AD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76A834-847E-4F72-962B-7B57EBE878B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197270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14D0EA19-00DF-4DE3-9E58-8802E11FC925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A846310A-3463-4E6A-98E4-D0B8D849318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4F2CC45-266C-4985-92A1-76CB5B5AD53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900884-9837-4ECE-8552-7A21C8AF52F1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706350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41468BB1-1C30-4A66-B296-D5CE213499D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94C45596-3EEC-4CB5-94DD-95F494AF0CE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4D6DC0E1-C1A2-4C45-ABD1-994B819702BF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FA2359-01FB-40FC-9B8C-63D78FDC004D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6374188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D87230A8-1327-4F3A-84E2-8A3C5B2DF01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16AD941-0353-4BBB-94F2-9E954A7EAE5E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E450E98-8417-499A-AAAE-E8C93032263A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33C2C87-BE61-4C1F-B28D-0F2C3BDCC6D8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839005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Rectangle 4">
            <a:extLst>
              <a:ext uri="{FF2B5EF4-FFF2-40B4-BE49-F238E27FC236}">
                <a16:creationId xmlns:a16="http://schemas.microsoft.com/office/drawing/2014/main" id="{87CE4A4D-5E96-401E-8609-30507360F2AA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8" name="Rectangle 5">
            <a:extLst>
              <a:ext uri="{FF2B5EF4-FFF2-40B4-BE49-F238E27FC236}">
                <a16:creationId xmlns:a16="http://schemas.microsoft.com/office/drawing/2014/main" id="{A41D2402-9653-4445-8D72-66797C194A48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9" name="Rectangle 6">
            <a:extLst>
              <a:ext uri="{FF2B5EF4-FFF2-40B4-BE49-F238E27FC236}">
                <a16:creationId xmlns:a16="http://schemas.microsoft.com/office/drawing/2014/main" id="{DABDCE45-2E87-4184-9F85-B17FF03AA3C6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5F96B93-3F80-40CF-8FEB-23846CB0044E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9433419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Rectangle 4">
            <a:extLst>
              <a:ext uri="{FF2B5EF4-FFF2-40B4-BE49-F238E27FC236}">
                <a16:creationId xmlns:a16="http://schemas.microsoft.com/office/drawing/2014/main" id="{D94DF58F-F12C-4BED-8905-8B61D8B202BE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5">
            <a:extLst>
              <a:ext uri="{FF2B5EF4-FFF2-40B4-BE49-F238E27FC236}">
                <a16:creationId xmlns:a16="http://schemas.microsoft.com/office/drawing/2014/main" id="{A4803A56-0738-4F4D-938E-416EDB2B8AC6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6">
            <a:extLst>
              <a:ext uri="{FF2B5EF4-FFF2-40B4-BE49-F238E27FC236}">
                <a16:creationId xmlns:a16="http://schemas.microsoft.com/office/drawing/2014/main" id="{E7BBCB33-D57B-4859-8C52-2172992634A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07D793-ED6B-4F46-90FE-E1037553635F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0786623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>
            <a:extLst>
              <a:ext uri="{FF2B5EF4-FFF2-40B4-BE49-F238E27FC236}">
                <a16:creationId xmlns:a16="http://schemas.microsoft.com/office/drawing/2014/main" id="{17418FEB-0D21-43D4-850D-EF4CDF32E67B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3" name="Rectangle 5">
            <a:extLst>
              <a:ext uri="{FF2B5EF4-FFF2-40B4-BE49-F238E27FC236}">
                <a16:creationId xmlns:a16="http://schemas.microsoft.com/office/drawing/2014/main" id="{9FDB8F64-408D-4291-A1F9-9ECB68AD0CD5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4" name="Rectangle 6">
            <a:extLst>
              <a:ext uri="{FF2B5EF4-FFF2-40B4-BE49-F238E27FC236}">
                <a16:creationId xmlns:a16="http://schemas.microsoft.com/office/drawing/2014/main" id="{81A46E3B-192A-428D-8CA8-B7A0E154CFC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6102EF-0109-4B35-AC94-F2C43CCF375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38921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BA205DA-8E36-4FDC-A3B6-EC57465CF11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E562CDE-2179-480A-BC19-57FA6C33D0C4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772818A-8778-442E-A87A-297E915043EE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ACFD791-04E8-44F5-9D9E-D255EB3BE69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390361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cs-CZ" noProof="0"/>
              <a:t>Kliknutím na ikonu přidáte obrázek.</a:t>
            </a:r>
          </a:p>
        </p:txBody>
      </p:sp>
      <p:sp>
        <p:nvSpPr>
          <p:cNvPr id="4" name="Zástupný text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2879CFC-D2CF-4F7C-8540-E04BCC3B48B4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05EDEC1-1428-4E76-9127-B9120C253E4C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AD7B4F48-7559-44D1-A54D-DB88CD15EC59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3C67ED-BD5E-49B0-936C-8FF7C776FE95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3493315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362B608F-0F12-451D-B0C5-4941D06FBA41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D61DCEAA-1F07-4E5C-9173-9A1D5BB655B9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B6B6BA80-F209-4129-B8A8-9B185EED997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0D4C5E-65E6-4094-94ED-8F00456438DB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41110134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Rectangle 4">
            <a:extLst>
              <a:ext uri="{FF2B5EF4-FFF2-40B4-BE49-F238E27FC236}">
                <a16:creationId xmlns:a16="http://schemas.microsoft.com/office/drawing/2014/main" id="{2EC60621-F548-4DAF-B8C3-D291A1FE7C08}"/>
              </a:ext>
            </a:extLst>
          </p:cNvPr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5" name="Rectangle 5">
            <a:extLst>
              <a:ext uri="{FF2B5EF4-FFF2-40B4-BE49-F238E27FC236}">
                <a16:creationId xmlns:a16="http://schemas.microsoft.com/office/drawing/2014/main" id="{E0A02D7F-8F7F-4D28-826B-0CB6A06566A0}"/>
              </a:ext>
            </a:extLst>
          </p:cNvPr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6" name="Rectangle 6">
            <a:extLst>
              <a:ext uri="{FF2B5EF4-FFF2-40B4-BE49-F238E27FC236}">
                <a16:creationId xmlns:a16="http://schemas.microsoft.com/office/drawing/2014/main" id="{066D3633-0196-4735-9A1C-DB79CB17AB7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1F5307-7368-4421-9B56-EE696970E372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701928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CCEBACF3-DEC3-4931-9DEC-36337D8FE4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 předlohy nadpisů.</a:t>
            </a:r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8CC1857B-FAD3-4A06-80CF-773460E9EF26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/>
              <a:t>Klepnutím lze upravit styly předlohy textu.</a:t>
            </a:r>
          </a:p>
          <a:p>
            <a:pPr lvl="1"/>
            <a:r>
              <a:rPr lang="cs-CZ" altLang="cs-CZ"/>
              <a:t>Druhá úroveň</a:t>
            </a:r>
          </a:p>
          <a:p>
            <a:pPr lvl="2"/>
            <a:r>
              <a:rPr lang="cs-CZ" altLang="cs-CZ"/>
              <a:t>Třetí úroveň</a:t>
            </a:r>
          </a:p>
          <a:p>
            <a:pPr lvl="3"/>
            <a:r>
              <a:rPr lang="cs-CZ" altLang="cs-CZ"/>
              <a:t>Čtvrtá úroveň</a:t>
            </a:r>
          </a:p>
          <a:p>
            <a:pPr lvl="4"/>
            <a:r>
              <a:rPr lang="cs-CZ" altLang="cs-CZ"/>
              <a:t>Pátá úroveň</a:t>
            </a:r>
          </a:p>
        </p:txBody>
      </p:sp>
      <p:sp>
        <p:nvSpPr>
          <p:cNvPr id="1028" name="Rectangle 4">
            <a:extLst>
              <a:ext uri="{FF2B5EF4-FFF2-40B4-BE49-F238E27FC236}">
                <a16:creationId xmlns:a16="http://schemas.microsoft.com/office/drawing/2014/main" id="{70DFEBDA-2CEA-4CF6-82D2-7DD5C40A081F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29" name="Rectangle 5">
            <a:extLst>
              <a:ext uri="{FF2B5EF4-FFF2-40B4-BE49-F238E27FC236}">
                <a16:creationId xmlns:a16="http://schemas.microsoft.com/office/drawing/2014/main" id="{0BFD556E-A266-4249-995C-3D2F2772590E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eaLnBrk="1" hangingPunct="1">
              <a:defRPr sz="1400"/>
            </a:lvl1pPr>
          </a:lstStyle>
          <a:p>
            <a:pPr>
              <a:defRPr/>
            </a:pPr>
            <a:endParaRPr lang="cs-CZ" altLang="cs-CZ"/>
          </a:p>
        </p:txBody>
      </p:sp>
      <p:sp>
        <p:nvSpPr>
          <p:cNvPr id="1030" name="Rectangle 6">
            <a:extLst>
              <a:ext uri="{FF2B5EF4-FFF2-40B4-BE49-F238E27FC236}">
                <a16:creationId xmlns:a16="http://schemas.microsoft.com/office/drawing/2014/main" id="{12768231-16C2-410C-92D5-64F6DD8C8BCE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400"/>
            </a:lvl1pPr>
          </a:lstStyle>
          <a:p>
            <a:pPr>
              <a:defRPr/>
            </a:pPr>
            <a:fld id="{B3337E87-5A2D-45DA-8772-1918F0C02D87}" type="slidenum">
              <a:rPr lang="cs-CZ" altLang="cs-CZ"/>
              <a:pPr>
                <a:defRPr/>
              </a:pPr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audio" Target="../media/audio4.wav"/><Relationship Id="rId13" Type="http://schemas.openxmlformats.org/officeDocument/2006/relationships/image" Target="../media/image4.png"/><Relationship Id="rId18" Type="http://schemas.openxmlformats.org/officeDocument/2006/relationships/image" Target="../media/image7.png"/><Relationship Id="rId3" Type="http://schemas.openxmlformats.org/officeDocument/2006/relationships/image" Target="../media/image1.jpg"/><Relationship Id="rId21" Type="http://schemas.openxmlformats.org/officeDocument/2006/relationships/audio" Target="../media/audio1.wav"/><Relationship Id="rId7" Type="http://schemas.openxmlformats.org/officeDocument/2006/relationships/audio" Target="../media/audio3.wav"/><Relationship Id="rId12" Type="http://schemas.openxmlformats.org/officeDocument/2006/relationships/audio" Target="../media/audio8.wav"/><Relationship Id="rId17" Type="http://schemas.openxmlformats.org/officeDocument/2006/relationships/image" Target="../media/image6.jpg"/><Relationship Id="rId2" Type="http://schemas.openxmlformats.org/officeDocument/2006/relationships/audio" Target="../media/audio1.wav"/><Relationship Id="rId16" Type="http://schemas.openxmlformats.org/officeDocument/2006/relationships/audio" Target="../media/audio10.wav"/><Relationship Id="rId20" Type="http://schemas.openxmlformats.org/officeDocument/2006/relationships/image" Target="../media/image9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gif"/><Relationship Id="rId11" Type="http://schemas.openxmlformats.org/officeDocument/2006/relationships/audio" Target="../media/audio7.wav"/><Relationship Id="rId5" Type="http://schemas.openxmlformats.org/officeDocument/2006/relationships/audio" Target="../media/audio2.wav"/><Relationship Id="rId15" Type="http://schemas.openxmlformats.org/officeDocument/2006/relationships/audio" Target="../media/audio9.wav"/><Relationship Id="rId10" Type="http://schemas.openxmlformats.org/officeDocument/2006/relationships/audio" Target="../media/audio6.wav"/><Relationship Id="rId19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audio" Target="../media/audio5.wav"/><Relationship Id="rId14" Type="http://schemas.openxmlformats.org/officeDocument/2006/relationships/image" Target="../media/image5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33963FDB-BA66-7060-3F7E-4DE9B42A005D}"/>
              </a:ext>
            </a:extLst>
          </p:cNvPr>
          <p:cNvSpPr/>
          <p:nvPr/>
        </p:nvSpPr>
        <p:spPr>
          <a:xfrm>
            <a:off x="0" y="1536174"/>
            <a:ext cx="9144000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Steirische</a:t>
            </a:r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Harmonika</a:t>
            </a:r>
          </a:p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5</a:t>
            </a:r>
          </a:p>
        </p:txBody>
      </p:sp>
    </p:spTree>
  </p:cSld>
  <p:clrMapOvr>
    <a:masterClrMapping/>
  </p:clrMapOvr>
  <p:transition advClick="0" advTm="2000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4B8CC83-6337-4AD5-9A87-004829861D9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752" y="476672"/>
            <a:ext cx="9036496" cy="5590373"/>
          </a:xfrm>
          <a:prstGeom prst="rect">
            <a:avLst/>
          </a:prstGeom>
          <a:ln w="44450">
            <a:solidFill>
              <a:srgbClr val="0070C0"/>
            </a:solidFill>
          </a:ln>
        </p:spPr>
      </p:pic>
      <p:sp>
        <p:nvSpPr>
          <p:cNvPr id="3" name="Obdélník 2">
            <a:extLst>
              <a:ext uri="{FF2B5EF4-FFF2-40B4-BE49-F238E27FC236}">
                <a16:creationId xmlns:a16="http://schemas.microsoft.com/office/drawing/2014/main" id="{BA281389-5134-42EB-983E-F69D820B15D8}"/>
              </a:ext>
            </a:extLst>
          </p:cNvPr>
          <p:cNvSpPr/>
          <p:nvPr/>
        </p:nvSpPr>
        <p:spPr>
          <a:xfrm>
            <a:off x="467544" y="878768"/>
            <a:ext cx="8280920" cy="4806566"/>
          </a:xfrm>
          <a:prstGeom prst="rect">
            <a:avLst/>
          </a:prstGeom>
          <a:solidFill>
            <a:schemeClr val="bg1"/>
          </a:solidFill>
          <a:ln w="444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4" name="Picture 27">
            <a:extLst>
              <a:ext uri="{FF2B5EF4-FFF2-40B4-BE49-F238E27FC236}">
                <a16:creationId xmlns:a16="http://schemas.microsoft.com/office/drawing/2014/main" id="{4D416FB1-7946-404F-8931-A39338A7C3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59" y="1510202"/>
            <a:ext cx="8064895" cy="413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58841F51-1BEF-4966-AD27-935D18630ED6}"/>
              </a:ext>
            </a:extLst>
          </p:cNvPr>
          <p:cNvSpPr/>
          <p:nvPr/>
        </p:nvSpPr>
        <p:spPr>
          <a:xfrm>
            <a:off x="611559" y="832762"/>
            <a:ext cx="8143150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600" b="1" spc="38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Steirische Harmonika 5</a:t>
            </a:r>
            <a:endParaRPr lang="es-ES" sz="40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8" name="AutoShape 32">
            <a:extLst>
              <a:ext uri="{FF2B5EF4-FFF2-40B4-BE49-F238E27FC236}">
                <a16:creationId xmlns:a16="http://schemas.microsoft.com/office/drawing/2014/main" id="{1CD0761F-5BE9-4FB6-AC8D-2D5353D953D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33271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1" name="AutoShape 32">
            <a:extLst>
              <a:ext uri="{FF2B5EF4-FFF2-40B4-BE49-F238E27FC236}">
                <a16:creationId xmlns:a16="http://schemas.microsoft.com/office/drawing/2014/main" id="{0C023271-3926-4BE9-8CF4-F1F30C61A4F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987878" y="1029540"/>
            <a:ext cx="472554" cy="451286"/>
          </a:xfrm>
          <a:prstGeom prst="star5">
            <a:avLst/>
          </a:prstGeom>
          <a:solidFill>
            <a:schemeClr val="accent2">
              <a:lumMod val="75000"/>
            </a:schemeClr>
          </a:solidFill>
          <a:ln w="22225">
            <a:solidFill>
              <a:schemeClr val="accent6">
                <a:lumMod val="20000"/>
                <a:lumOff val="80000"/>
              </a:schemeClr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hangingPunct="1">
              <a:defRPr/>
            </a:pPr>
            <a:endParaRPr lang="cs-CZ"/>
          </a:p>
        </p:txBody>
      </p:sp>
      <p:sp>
        <p:nvSpPr>
          <p:cNvPr id="17" name="3 Rectángulo">
            <a:extLst>
              <a:ext uri="{FF2B5EF4-FFF2-40B4-BE49-F238E27FC236}">
                <a16:creationId xmlns:a16="http://schemas.microsoft.com/office/drawing/2014/main" id="{0ED20ABC-8B20-4C21-8876-7BB44DDEDDA8}"/>
              </a:ext>
            </a:extLst>
          </p:cNvPr>
          <p:cNvSpPr/>
          <p:nvPr/>
        </p:nvSpPr>
        <p:spPr>
          <a:xfrm>
            <a:off x="-29375" y="6155555"/>
            <a:ext cx="9143999" cy="58477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hangingPunct="1">
              <a:defRPr/>
            </a:pPr>
            <a:r>
              <a:rPr lang="cs-CZ" sz="3200" b="1" spc="38" dirty="0">
                <a:ln w="11430"/>
                <a:solidFill>
                  <a:schemeClr val="accent2">
                    <a:lumMod val="75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www.yatata-blog.eu</a:t>
            </a:r>
            <a:endParaRPr lang="es-ES" sz="3200" b="1" spc="38" dirty="0">
              <a:ln w="11430"/>
              <a:solidFill>
                <a:schemeClr val="accent2">
                  <a:lumMod val="75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20" name="Picture 55">
            <a:hlinkClick r:id="" action="ppaction://noaction">
              <a:snd r:embed="rId5" name="4 Flieg mit mir in die Heimat.wav"/>
            </a:hlinkClick>
            <a:extLst>
              <a:ext uri="{FF2B5EF4-FFF2-40B4-BE49-F238E27FC236}">
                <a16:creationId xmlns:a16="http://schemas.microsoft.com/office/drawing/2014/main" id="{63E0B238-C32D-4652-99AD-12A77135F2E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895" y="4292728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Picture 55">
            <a:hlinkClick r:id="" action="ppaction://noaction">
              <a:snd r:embed="rId7" name="2 Wir sind  kinder.wav"/>
            </a:hlinkClick>
            <a:extLst>
              <a:ext uri="{FF2B5EF4-FFF2-40B4-BE49-F238E27FC236}">
                <a16:creationId xmlns:a16="http://schemas.microsoft.com/office/drawing/2014/main" id="{CD39FB32-70CD-4E9B-A3A4-6FA54AF301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0638" y="290725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55">
            <a:hlinkClick r:id="" action="ppaction://noaction">
              <a:snd r:embed="rId8" name="3 Das lied ist main  Leben.wav"/>
            </a:hlinkClick>
            <a:extLst>
              <a:ext uri="{FF2B5EF4-FFF2-40B4-BE49-F238E27FC236}">
                <a16:creationId xmlns:a16="http://schemas.microsoft.com/office/drawing/2014/main" id="{F9476ECB-85F0-4D28-B32E-B04A7806D84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361362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55">
            <a:hlinkClick r:id="" action="ppaction://noaction">
              <a:snd r:embed="rId9" name="1 Abend Sonne.wav"/>
            </a:hlinkClick>
            <a:extLst>
              <a:ext uri="{FF2B5EF4-FFF2-40B4-BE49-F238E27FC236}">
                <a16:creationId xmlns:a16="http://schemas.microsoft.com/office/drawing/2014/main" id="{B493F779-F635-4554-86F2-9A64148105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220780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" name="Picture 55">
            <a:hlinkClick r:id="" action="ppaction://noaction">
              <a:snd r:embed="rId10" name="7 Tirol.wav"/>
            </a:hlinkClick>
            <a:extLst>
              <a:ext uri="{FF2B5EF4-FFF2-40B4-BE49-F238E27FC236}">
                <a16:creationId xmlns:a16="http://schemas.microsoft.com/office/drawing/2014/main" id="{E20CE946-BD68-4F98-88AD-9D3DE0E44B69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33077" y="4266836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2" name="Picture 55">
            <a:hlinkClick r:id="" action="ppaction://noaction">
              <a:snd r:embed="rId11" name="9 Grusse aus Tirol.wav"/>
            </a:hlinkClick>
            <a:extLst>
              <a:ext uri="{FF2B5EF4-FFF2-40B4-BE49-F238E27FC236}">
                <a16:creationId xmlns:a16="http://schemas.microsoft.com/office/drawing/2014/main" id="{E0DE4803-127B-47A4-93C5-F70A679E226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775" y="2905622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55">
            <a:hlinkClick r:id="" action="ppaction://noaction">
              <a:snd r:embed="rId2" name="10 Musikanten gruss.wav"/>
            </a:hlinkClick>
            <a:extLst>
              <a:ext uri="{FF2B5EF4-FFF2-40B4-BE49-F238E27FC236}">
                <a16:creationId xmlns:a16="http://schemas.microsoft.com/office/drawing/2014/main" id="{619A0490-B79F-4AAB-95BC-A498081CDBF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2196921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55">
            <a:hlinkClick r:id="" action="ppaction://noaction">
              <a:snd r:embed="rId12" name="8 Mit meiner harmonika.wav"/>
            </a:hlinkClick>
            <a:extLst>
              <a:ext uri="{FF2B5EF4-FFF2-40B4-BE49-F238E27FC236}">
                <a16:creationId xmlns:a16="http://schemas.microsoft.com/office/drawing/2014/main" id="{0013F5F1-FEB3-4C2F-A05E-727789C2D86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669" y="3611317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Obrázek 37">
            <a:extLst>
              <a:ext uri="{FF2B5EF4-FFF2-40B4-BE49-F238E27FC236}">
                <a16:creationId xmlns:a16="http://schemas.microsoft.com/office/drawing/2014/main" id="{6151DB4E-EF9D-4753-8BA8-81A76CA755E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44466" y="1593320"/>
            <a:ext cx="303998" cy="276361"/>
          </a:xfrm>
          <a:prstGeom prst="rect">
            <a:avLst/>
          </a:prstGeom>
        </p:spPr>
      </p:pic>
      <p:sp>
        <p:nvSpPr>
          <p:cNvPr id="44" name="Text Box 47">
            <a:extLst>
              <a:ext uri="{FF2B5EF4-FFF2-40B4-BE49-F238E27FC236}">
                <a16:creationId xmlns:a16="http://schemas.microsoft.com/office/drawing/2014/main" id="{164ECBD2-8EB6-42F6-A109-EEE40EF943D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8768" y="4297045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Flieg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mit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mir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6" name="Text Box 47">
            <a:extLst>
              <a:ext uri="{FF2B5EF4-FFF2-40B4-BE49-F238E27FC236}">
                <a16:creationId xmlns:a16="http://schemas.microsoft.com/office/drawing/2014/main" id="{6B742790-4A6E-4C14-9ABA-E5F53A165E8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2705" y="2886908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Wir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sind</a:t>
            </a:r>
            <a:r>
              <a:rPr lang="cs-CZ" altLang="cs-CZ" sz="1200" b="1" dirty="0">
                <a:solidFill>
                  <a:schemeClr val="accent5">
                    <a:lumMod val="25000"/>
                  </a:schemeClr>
                </a:solidFill>
              </a:rPr>
              <a:t>  </a:t>
            </a:r>
            <a:r>
              <a:rPr lang="cs-CZ" altLang="cs-CZ" sz="1200" b="1" dirty="0" err="1">
                <a:solidFill>
                  <a:schemeClr val="accent5">
                    <a:lumMod val="25000"/>
                  </a:schemeClr>
                </a:solidFill>
              </a:rPr>
              <a:t>kinder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48" name="Text Box 47">
            <a:extLst>
              <a:ext uri="{FF2B5EF4-FFF2-40B4-BE49-F238E27FC236}">
                <a16:creationId xmlns:a16="http://schemas.microsoft.com/office/drawing/2014/main" id="{CF4B9201-0176-4AC2-9EA2-36DA0EA7BC3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35977" y="21999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Abend Sonne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2" name="Text Box 47">
            <a:extLst>
              <a:ext uri="{FF2B5EF4-FFF2-40B4-BE49-F238E27FC236}">
                <a16:creationId xmlns:a16="http://schemas.microsoft.com/office/drawing/2014/main" id="{1B947883-75E9-46B4-8958-D9EFD895ADD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2510" y="2908627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Grusse aus Tirol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4" name="Text Box 47">
            <a:extLst>
              <a:ext uri="{FF2B5EF4-FFF2-40B4-BE49-F238E27FC236}">
                <a16:creationId xmlns:a16="http://schemas.microsoft.com/office/drawing/2014/main" id="{2300DE14-38AE-4B87-893E-A0D40FC8943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357384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Mit meiner harmonika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6" name="Text Box 47">
            <a:extLst>
              <a:ext uri="{FF2B5EF4-FFF2-40B4-BE49-F238E27FC236}">
                <a16:creationId xmlns:a16="http://schemas.microsoft.com/office/drawing/2014/main" id="{3BCA83B8-30C2-4A76-A26F-2338742BB41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97629" y="4359005"/>
            <a:ext cx="1062032" cy="276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Tirol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58" name="Text Box 47">
            <a:extLst>
              <a:ext uri="{FF2B5EF4-FFF2-40B4-BE49-F238E27FC236}">
                <a16:creationId xmlns:a16="http://schemas.microsoft.com/office/drawing/2014/main" id="{5CB890A6-7B6F-4357-87CC-961D36D87A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20762" y="3524997"/>
            <a:ext cx="1062032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chemeClr val="accent5">
                    <a:lumMod val="25000"/>
                  </a:schemeClr>
                </a:solidFill>
              </a:rPr>
              <a:t>Das </a:t>
            </a:r>
            <a:r>
              <a:rPr lang="de-DE" altLang="cs-CZ" sz="1200" b="1" dirty="0" err="1">
                <a:solidFill>
                  <a:schemeClr val="accent5">
                    <a:lumMod val="25000"/>
                  </a:schemeClr>
                </a:solidFill>
              </a:rPr>
              <a:t>lied</a:t>
            </a:r>
            <a:r>
              <a:rPr lang="de-DE" altLang="cs-CZ" sz="1200" b="1" dirty="0">
                <a:solidFill>
                  <a:schemeClr val="accent5">
                    <a:lumMod val="25000"/>
                  </a:schemeClr>
                </a:solidFill>
              </a:rPr>
              <a:t> ist </a:t>
            </a:r>
            <a:r>
              <a:rPr lang="de-DE" altLang="cs-CZ" sz="1200" b="1" dirty="0" err="1">
                <a:solidFill>
                  <a:schemeClr val="accent5">
                    <a:lumMod val="25000"/>
                  </a:schemeClr>
                </a:solidFill>
              </a:rPr>
              <a:t>main</a:t>
            </a:r>
            <a:r>
              <a:rPr lang="de-DE" altLang="cs-CZ" sz="1200" b="1" dirty="0">
                <a:solidFill>
                  <a:schemeClr val="accent5">
                    <a:lumMod val="25000"/>
                  </a:schemeClr>
                </a:solidFill>
              </a:rPr>
              <a:t>  Leben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60" name="Text Box 47">
            <a:extLst>
              <a:ext uri="{FF2B5EF4-FFF2-40B4-BE49-F238E27FC236}">
                <a16:creationId xmlns:a16="http://schemas.microsoft.com/office/drawing/2014/main" id="{1D3009E7-0C56-42F8-B540-0F650C3C22B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16970" y="2156533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Musikanten gruss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75" name="AutoShape 6" descr="1 - kolo - gif">
            <a:extLst>
              <a:ext uri="{FF2B5EF4-FFF2-40B4-BE49-F238E27FC236}">
                <a16:creationId xmlns:a16="http://schemas.microsoft.com/office/drawing/2014/main" id="{5483C4AF-657C-497C-BB49-27D61D95DC2B}"/>
              </a:ext>
            </a:extLst>
          </p:cNvPr>
          <p:cNvSpPr>
            <a:spLocks noChangeArrowheads="1"/>
          </p:cNvSpPr>
          <p:nvPr/>
        </p:nvSpPr>
        <p:spPr bwMode="auto">
          <a:xfrm>
            <a:off x="491354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6" name="AutoShape 6" descr="1 - kolo - gif">
            <a:extLst>
              <a:ext uri="{FF2B5EF4-FFF2-40B4-BE49-F238E27FC236}">
                <a16:creationId xmlns:a16="http://schemas.microsoft.com/office/drawing/2014/main" id="{5663163B-5F44-4B64-953F-D70BDDE15FF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58180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7" name="AutoShape 6" descr="1 - kolo - gif">
            <a:extLst>
              <a:ext uri="{FF2B5EF4-FFF2-40B4-BE49-F238E27FC236}">
                <a16:creationId xmlns:a16="http://schemas.microsoft.com/office/drawing/2014/main" id="{230D3CEB-5A82-43ED-9CD7-F426B764131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04884" y="576710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8" name="AutoShape 6" descr="1 - kolo - gif">
            <a:extLst>
              <a:ext uri="{FF2B5EF4-FFF2-40B4-BE49-F238E27FC236}">
                <a16:creationId xmlns:a16="http://schemas.microsoft.com/office/drawing/2014/main" id="{81AA6E16-F89F-4F94-8E31-7812A9A61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71646" y="577415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79" name="AutoShape 6" descr="1 - kolo - gif">
            <a:extLst>
              <a:ext uri="{FF2B5EF4-FFF2-40B4-BE49-F238E27FC236}">
                <a16:creationId xmlns:a16="http://schemas.microsoft.com/office/drawing/2014/main" id="{44062188-5053-435E-9514-2442C8AB9146}"/>
              </a:ext>
            </a:extLst>
          </p:cNvPr>
          <p:cNvSpPr>
            <a:spLocks noChangeArrowheads="1"/>
          </p:cNvSpPr>
          <p:nvPr/>
        </p:nvSpPr>
        <p:spPr bwMode="auto">
          <a:xfrm>
            <a:off x="5038977" y="57804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0" name="AutoShape 6" descr="1 - kolo - gif">
            <a:extLst>
              <a:ext uri="{FF2B5EF4-FFF2-40B4-BE49-F238E27FC236}">
                <a16:creationId xmlns:a16="http://schemas.microsoft.com/office/drawing/2014/main" id="{01B0110E-1305-4210-AACD-E8C05289614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508053" y="5779008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1" name="AutoShape 6" descr="1 - kolo - gif">
            <a:extLst>
              <a:ext uri="{FF2B5EF4-FFF2-40B4-BE49-F238E27FC236}">
                <a16:creationId xmlns:a16="http://schemas.microsoft.com/office/drawing/2014/main" id="{C78AD768-A1E2-433B-9662-3C66C51ABAC8}"/>
              </a:ext>
            </a:extLst>
          </p:cNvPr>
          <p:cNvSpPr>
            <a:spLocks noChangeArrowheads="1"/>
          </p:cNvSpPr>
          <p:nvPr/>
        </p:nvSpPr>
        <p:spPr bwMode="auto">
          <a:xfrm>
            <a:off x="3851588" y="5767779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82" name="AutoShape 6" descr="1 - kolo - gif">
            <a:extLst>
              <a:ext uri="{FF2B5EF4-FFF2-40B4-BE49-F238E27FC236}">
                <a16:creationId xmlns:a16="http://schemas.microsoft.com/office/drawing/2014/main" id="{6050712A-427E-4174-96E2-B54B5487A1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7292991" y="5773844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7" name="Picture 14">
            <a:extLst>
              <a:ext uri="{FF2B5EF4-FFF2-40B4-BE49-F238E27FC236}">
                <a16:creationId xmlns:a16="http://schemas.microsoft.com/office/drawing/2014/main" id="{CDFBFF35-D442-4AEB-94A7-83DFEE9A3EF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966164" y="1165351"/>
            <a:ext cx="206767" cy="2067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4">
            <a:extLst>
              <a:ext uri="{FF2B5EF4-FFF2-40B4-BE49-F238E27FC236}">
                <a16:creationId xmlns:a16="http://schemas.microsoft.com/office/drawing/2014/main" id="{2FEAA759-0271-4D6A-A7A0-6F45666E59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365038">
            <a:off x="8095411" y="1152068"/>
            <a:ext cx="276424" cy="276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55">
            <a:hlinkClick r:id="" action="ppaction://noaction">
              <a:snd r:embed="rId15" name="5 Lass die Sonne wieder scheine.wav"/>
            </a:hlinkClick>
            <a:extLst>
              <a:ext uri="{FF2B5EF4-FFF2-40B4-BE49-F238E27FC236}">
                <a16:creationId xmlns:a16="http://schemas.microsoft.com/office/drawing/2014/main" id="{FD3E7645-24B2-4129-98EE-ECA382CDE6F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1760" y="4971830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55">
            <a:hlinkClick r:id="" action="ppaction://noaction">
              <a:snd r:embed="rId16" name="6 Kling Glöckchen.wav"/>
            </a:hlinkClick>
            <a:extLst>
              <a:ext uri="{FF2B5EF4-FFF2-40B4-BE49-F238E27FC236}">
                <a16:creationId xmlns:a16="http://schemas.microsoft.com/office/drawing/2014/main" id="{104077B3-8985-473F-8F56-AC3CF59B097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7043" y="5012605"/>
            <a:ext cx="515312" cy="467676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5" name="Text Box 47">
            <a:extLst>
              <a:ext uri="{FF2B5EF4-FFF2-40B4-BE49-F238E27FC236}">
                <a16:creationId xmlns:a16="http://schemas.microsoft.com/office/drawing/2014/main" id="{15DF739C-D5DC-44E8-B1BD-91D4486AC7A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59393" y="5012838"/>
            <a:ext cx="1062032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cs-CZ" altLang="cs-CZ" sz="1200" b="1">
                <a:solidFill>
                  <a:schemeClr val="accent5">
                    <a:lumMod val="25000"/>
                  </a:schemeClr>
                </a:solidFill>
              </a:rPr>
              <a:t>Kling Glöckchen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sp>
        <p:nvSpPr>
          <p:cNvPr id="27" name="Text Box 47">
            <a:extLst>
              <a:ext uri="{FF2B5EF4-FFF2-40B4-BE49-F238E27FC236}">
                <a16:creationId xmlns:a16="http://schemas.microsoft.com/office/drawing/2014/main" id="{4100086F-051B-4CB8-823C-C5F846C4E7F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7036" y="4848914"/>
            <a:ext cx="1124967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ctr"/>
            <a:r>
              <a:rPr lang="de-DE" altLang="cs-CZ" sz="1200" b="1" dirty="0">
                <a:solidFill>
                  <a:schemeClr val="accent5">
                    <a:lumMod val="25000"/>
                  </a:schemeClr>
                </a:solidFill>
              </a:rPr>
              <a:t>Lass die Sonne wieder scheine</a:t>
            </a:r>
            <a:endParaRPr lang="nl-BE" altLang="cs-CZ" sz="1200" b="1" dirty="0">
              <a:solidFill>
                <a:schemeClr val="accent5">
                  <a:lumMod val="25000"/>
                </a:schemeClr>
              </a:solidFill>
            </a:endParaRPr>
          </a:p>
        </p:txBody>
      </p:sp>
      <p:pic>
        <p:nvPicPr>
          <p:cNvPr id="28" name="Obrázek 27">
            <a:extLst>
              <a:ext uri="{FF2B5EF4-FFF2-40B4-BE49-F238E27FC236}">
                <a16:creationId xmlns:a16="http://schemas.microsoft.com/office/drawing/2014/main" id="{B29E0C44-E27B-4829-83F6-F3941B09F4D0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20101" y="1593323"/>
            <a:ext cx="303998" cy="276361"/>
          </a:xfrm>
          <a:prstGeom prst="rect">
            <a:avLst/>
          </a:prstGeom>
        </p:spPr>
      </p:pic>
      <p:pic>
        <p:nvPicPr>
          <p:cNvPr id="29" name="Obrázek 28">
            <a:extLst>
              <a:ext uri="{FF2B5EF4-FFF2-40B4-BE49-F238E27FC236}">
                <a16:creationId xmlns:a16="http://schemas.microsoft.com/office/drawing/2014/main" id="{3DBE9764-1F69-4242-8B8F-95434C5DC50A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6005" y="1578928"/>
            <a:ext cx="303998" cy="276361"/>
          </a:xfrm>
          <a:prstGeom prst="rect">
            <a:avLst/>
          </a:prstGeom>
        </p:spPr>
      </p:pic>
      <p:pic>
        <p:nvPicPr>
          <p:cNvPr id="31" name="Obrázek 30">
            <a:extLst>
              <a:ext uri="{FF2B5EF4-FFF2-40B4-BE49-F238E27FC236}">
                <a16:creationId xmlns:a16="http://schemas.microsoft.com/office/drawing/2014/main" id="{B054E72A-BECA-4CF8-9650-8CCB5C11CB5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9872" y="1567375"/>
            <a:ext cx="303998" cy="276361"/>
          </a:xfrm>
          <a:prstGeom prst="rect">
            <a:avLst/>
          </a:prstGeom>
        </p:spPr>
      </p:pic>
      <p:pic>
        <p:nvPicPr>
          <p:cNvPr id="33" name="Obrázek 32">
            <a:extLst>
              <a:ext uri="{FF2B5EF4-FFF2-40B4-BE49-F238E27FC236}">
                <a16:creationId xmlns:a16="http://schemas.microsoft.com/office/drawing/2014/main" id="{D58600EE-6A36-4BEF-BE00-850A99F9CEB2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3777" y="1578928"/>
            <a:ext cx="303998" cy="276361"/>
          </a:xfrm>
          <a:prstGeom prst="rect">
            <a:avLst/>
          </a:prstGeom>
        </p:spPr>
      </p:pic>
      <p:pic>
        <p:nvPicPr>
          <p:cNvPr id="35" name="Obrázek 34">
            <a:extLst>
              <a:ext uri="{FF2B5EF4-FFF2-40B4-BE49-F238E27FC236}">
                <a16:creationId xmlns:a16="http://schemas.microsoft.com/office/drawing/2014/main" id="{D4A934AA-3859-4E6E-BBE0-579559FB3C6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282" y="1578928"/>
            <a:ext cx="303998" cy="276361"/>
          </a:xfrm>
          <a:prstGeom prst="rect">
            <a:avLst/>
          </a:prstGeom>
        </p:spPr>
      </p:pic>
      <p:pic>
        <p:nvPicPr>
          <p:cNvPr id="37" name="Obrázek 36">
            <a:extLst>
              <a:ext uri="{FF2B5EF4-FFF2-40B4-BE49-F238E27FC236}">
                <a16:creationId xmlns:a16="http://schemas.microsoft.com/office/drawing/2014/main" id="{89B9D068-E497-4212-9ADE-181DD7B5FF1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3064" y="1578928"/>
            <a:ext cx="303998" cy="276361"/>
          </a:xfrm>
          <a:prstGeom prst="rect">
            <a:avLst/>
          </a:prstGeom>
        </p:spPr>
      </p:pic>
      <p:pic>
        <p:nvPicPr>
          <p:cNvPr id="39" name="Obrázek 38">
            <a:extLst>
              <a:ext uri="{FF2B5EF4-FFF2-40B4-BE49-F238E27FC236}">
                <a16:creationId xmlns:a16="http://schemas.microsoft.com/office/drawing/2014/main" id="{F5B2CAF1-165D-4BFE-969B-25287F20DCDE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9697" y="1593321"/>
            <a:ext cx="303998" cy="276361"/>
          </a:xfrm>
          <a:prstGeom prst="rect">
            <a:avLst/>
          </a:prstGeom>
        </p:spPr>
      </p:pic>
      <p:pic>
        <p:nvPicPr>
          <p:cNvPr id="41" name="Obrázek 40">
            <a:extLst>
              <a:ext uri="{FF2B5EF4-FFF2-40B4-BE49-F238E27FC236}">
                <a16:creationId xmlns:a16="http://schemas.microsoft.com/office/drawing/2014/main" id="{14AAAEB0-7B42-42FE-8418-DF60D3279017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300" y="1567374"/>
            <a:ext cx="303998" cy="276361"/>
          </a:xfrm>
          <a:prstGeom prst="rect">
            <a:avLst/>
          </a:prstGeom>
        </p:spPr>
      </p:pic>
      <p:pic>
        <p:nvPicPr>
          <p:cNvPr id="42" name="Obrázek 41">
            <a:extLst>
              <a:ext uri="{FF2B5EF4-FFF2-40B4-BE49-F238E27FC236}">
                <a16:creationId xmlns:a16="http://schemas.microsoft.com/office/drawing/2014/main" id="{D4B67F6B-3F6F-4244-AB01-B5B742B446EB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48163" y="1593322"/>
            <a:ext cx="303998" cy="276361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2287E62-41E6-46A5-9F34-54EA77F929C9}"/>
              </a:ext>
            </a:extLst>
          </p:cNvPr>
          <p:cNvPicPr>
            <a:picLocks noChangeAspect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8319" y="1987668"/>
            <a:ext cx="4938504" cy="3656284"/>
          </a:xfrm>
          <a:prstGeom prst="rect">
            <a:avLst/>
          </a:prstGeom>
        </p:spPr>
      </p:pic>
      <p:sp>
        <p:nvSpPr>
          <p:cNvPr id="57" name="AutoShape 6" descr="1 - kolo - gif">
            <a:extLst>
              <a:ext uri="{FF2B5EF4-FFF2-40B4-BE49-F238E27FC236}">
                <a16:creationId xmlns:a16="http://schemas.microsoft.com/office/drawing/2014/main" id="{1FC5F541-B262-4920-B371-A8292E0AD26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93165" y="115259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sp>
        <p:nvSpPr>
          <p:cNvPr id="59" name="AutoShape 6" descr="1 - kolo - gif">
            <a:extLst>
              <a:ext uri="{FF2B5EF4-FFF2-40B4-BE49-F238E27FC236}">
                <a16:creationId xmlns:a16="http://schemas.microsoft.com/office/drawing/2014/main" id="{D16A8ACD-E52A-4730-A407-99F6B3F6F2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7496764" y="1109371"/>
            <a:ext cx="240411" cy="196622"/>
          </a:xfrm>
          <a:prstGeom prst="star5">
            <a:avLst/>
          </a:prstGeom>
          <a:solidFill>
            <a:schemeClr val="accent5"/>
          </a:solidFill>
          <a:ln w="38100">
            <a:solidFill>
              <a:srgbClr val="00206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cs-CZ"/>
          </a:p>
        </p:txBody>
      </p:sp>
      <p:pic>
        <p:nvPicPr>
          <p:cNvPr id="21" name="Obrázek 20">
            <a:extLst>
              <a:ext uri="{FF2B5EF4-FFF2-40B4-BE49-F238E27FC236}">
                <a16:creationId xmlns:a16="http://schemas.microsoft.com/office/drawing/2014/main" id="{36A2EEFD-2C85-457D-B3B7-35D29AB43CD8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1226" y="2021849"/>
            <a:ext cx="472554" cy="429594"/>
          </a:xfrm>
          <a:prstGeom prst="rect">
            <a:avLst/>
          </a:prstGeom>
        </p:spPr>
      </p:pic>
      <p:pic>
        <p:nvPicPr>
          <p:cNvPr id="40" name="Picture 6">
            <a:extLst>
              <a:ext uri="{FF2B5EF4-FFF2-40B4-BE49-F238E27FC236}">
                <a16:creationId xmlns:a16="http://schemas.microsoft.com/office/drawing/2014/main" id="{5BC287AA-8C03-4891-AA6A-65B2FEAD59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98252" y="2534647"/>
            <a:ext cx="1671289" cy="16712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3" name="Picture 63">
            <a:extLst>
              <a:ext uri="{FF2B5EF4-FFF2-40B4-BE49-F238E27FC236}">
                <a16:creationId xmlns:a16="http://schemas.microsoft.com/office/drawing/2014/main" id="{D1A8CB70-11FD-46FA-9799-8E4549282F5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60889" y="5012605"/>
            <a:ext cx="485775" cy="5220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9" name="Picture 63">
            <a:extLst>
              <a:ext uri="{FF2B5EF4-FFF2-40B4-BE49-F238E27FC236}">
                <a16:creationId xmlns:a16="http://schemas.microsoft.com/office/drawing/2014/main" id="{1C66C71D-20E3-41CF-BDDE-E836922D75C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96326" y="4943435"/>
            <a:ext cx="485775" cy="5660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" name="Obrázek 49">
            <a:extLst>
              <a:ext uri="{FF2B5EF4-FFF2-40B4-BE49-F238E27FC236}">
                <a16:creationId xmlns:a16="http://schemas.microsoft.com/office/drawing/2014/main" id="{058077A9-9055-435C-B62E-BBF6EBEA54E4}"/>
              </a:ext>
            </a:extLst>
          </p:cNvPr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20525" y="1990284"/>
            <a:ext cx="419151" cy="381046"/>
          </a:xfrm>
          <a:prstGeom prst="rect">
            <a:avLst/>
          </a:prstGeom>
        </p:spPr>
      </p:pic>
      <p:pic>
        <p:nvPicPr>
          <p:cNvPr id="51" name="Obrázek 50">
            <a:extLst>
              <a:ext uri="{FF2B5EF4-FFF2-40B4-BE49-F238E27FC236}">
                <a16:creationId xmlns:a16="http://schemas.microsoft.com/office/drawing/2014/main" id="{3120E5EF-11D7-406F-A508-D7C46276CFED}"/>
              </a:ext>
            </a:extLst>
          </p:cNvPr>
          <p:cNvPicPr>
            <a:picLocks noChangeAspect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82" y="4454585"/>
            <a:ext cx="1176943" cy="66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8847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  <p:sndAc>
          <p:stSnd>
            <p:snd r:embed="rId2" name="10 Musikanten gruss.wav"/>
          </p:stSnd>
        </p:sndAc>
      </p:transition>
    </mc:Choice>
    <mc:Fallback xmlns="">
      <p:transition spd="slow">
        <p:split orient="vert"/>
        <p:sndAc>
          <p:stSnd>
            <p:snd r:embed="rId21" name="10 Musikanten grus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6" dur="2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5000"/>
                                  </p:stCondLst>
                                  <p:childTnLst>
                                    <p:animRot by="21600000">
                                      <p:cBhvr>
                                        <p:cTn id="8" dur="2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0" dur="20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2" dur="20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4" dur="20000" fill="hold"/>
                                        <p:tgtEl>
                                          <p:spTgt spid="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6" dur="20000" fill="hold"/>
                                        <p:tgtEl>
                                          <p:spTgt spid="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18" dur="2000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0" dur="2000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2" dur="2000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4" dur="20000" fill="hold"/>
                                        <p:tgtEl>
                                          <p:spTgt spid="8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6" dur="200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" presetID="8" presetClass="emph" presetSubtype="0" repeatCount="indefinite" fill="hold" grpId="0" nodeType="withEffect">
                                  <p:stCondLst>
                                    <p:cond delay="2000"/>
                                  </p:stCondLst>
                                  <p:childTnLst>
                                    <p:animRot by="21600000">
                                      <p:cBhvr>
                                        <p:cTn id="28" dur="20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1" grpId="0" animBg="1"/>
      <p:bldP spid="75" grpId="0" animBg="1"/>
      <p:bldP spid="76" grpId="0" animBg="1"/>
      <p:bldP spid="77" grpId="0" animBg="1"/>
      <p:bldP spid="78" grpId="0" animBg="1"/>
      <p:bldP spid="79" grpId="0" animBg="1"/>
      <p:bldP spid="80" grpId="0" animBg="1"/>
      <p:bldP spid="81" grpId="0" animBg="1"/>
      <p:bldP spid="82" grpId="0" animBg="1"/>
      <p:bldP spid="57" grpId="0" animBg="1"/>
      <p:bldP spid="59" grpId="0" animBg="1"/>
    </p:bldLst>
  </p:timing>
</p:sld>
</file>

<file path=ppt/theme/theme1.xml><?xml version="1.0" encoding="utf-8"?>
<a:theme xmlns:a="http://schemas.openxmlformats.org/drawingml/2006/main" name="Country melodie 4">
  <a:themeElements>
    <a:clrScheme name="Country melodie 4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ountry melodie 4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ountry melodie 4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ountry melodie 4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ountry melodie 4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MUSTR NEJNOVĚJŠÍ VOLKSMUSIK 0</Template>
  <TotalTime>282</TotalTime>
  <Words>41</Words>
  <Application>Microsoft Office PowerPoint</Application>
  <PresentationFormat>Předvádění na obrazovce (4:3)</PresentationFormat>
  <Paragraphs>14</Paragraphs>
  <Slides>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1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2</vt:i4>
      </vt:variant>
    </vt:vector>
  </HeadingPairs>
  <TitlesOfParts>
    <vt:vector size="4" baseType="lpstr">
      <vt:lpstr>Arial</vt:lpstr>
      <vt:lpstr>Country melodie 4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98</cp:revision>
  <dcterms:created xsi:type="dcterms:W3CDTF">2020-02-21T13:54:42Z</dcterms:created>
  <dcterms:modified xsi:type="dcterms:W3CDTF">2023-06-02T18:49:00Z</dcterms:modified>
</cp:coreProperties>
</file>