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7DDC-F0FE-433B-90D2-ABA2FC20729A}" type="datetimeFigureOut">
              <a:rPr lang="fr-FR" smtClean="0"/>
              <a:t>01/06/2023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2020B-D5A8-47B7-92CE-CA7E4CC965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609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7DDC-F0FE-433B-90D2-ABA2FC20729A}" type="datetimeFigureOut">
              <a:rPr lang="fr-FR" smtClean="0"/>
              <a:t>01/06/2023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2020B-D5A8-47B7-92CE-CA7E4CC965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012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7DDC-F0FE-433B-90D2-ABA2FC20729A}" type="datetimeFigureOut">
              <a:rPr lang="fr-FR" smtClean="0"/>
              <a:t>01/06/2023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2020B-D5A8-47B7-92CE-CA7E4CC965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324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7DDC-F0FE-433B-90D2-ABA2FC20729A}" type="datetimeFigureOut">
              <a:rPr lang="fr-FR" smtClean="0"/>
              <a:t>01/06/2023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2020B-D5A8-47B7-92CE-CA7E4CC965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952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7DDC-F0FE-433B-90D2-ABA2FC20729A}" type="datetimeFigureOut">
              <a:rPr lang="fr-FR" smtClean="0"/>
              <a:t>01/06/2023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2020B-D5A8-47B7-92CE-CA7E4CC965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535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7DDC-F0FE-433B-90D2-ABA2FC20729A}" type="datetimeFigureOut">
              <a:rPr lang="fr-FR" smtClean="0"/>
              <a:t>01/06/2023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2020B-D5A8-47B7-92CE-CA7E4CC965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121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7DDC-F0FE-433B-90D2-ABA2FC20729A}" type="datetimeFigureOut">
              <a:rPr lang="fr-FR" smtClean="0"/>
              <a:t>01/06/2023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2020B-D5A8-47B7-92CE-CA7E4CC965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347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7DDC-F0FE-433B-90D2-ABA2FC20729A}" type="datetimeFigureOut">
              <a:rPr lang="fr-FR" smtClean="0"/>
              <a:t>01/06/2023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2020B-D5A8-47B7-92CE-CA7E4CC965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606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7DDC-F0FE-433B-90D2-ABA2FC20729A}" type="datetimeFigureOut">
              <a:rPr lang="fr-FR" smtClean="0"/>
              <a:t>01/06/2023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2020B-D5A8-47B7-92CE-CA7E4CC965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9289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7DDC-F0FE-433B-90D2-ABA2FC20729A}" type="datetimeFigureOut">
              <a:rPr lang="fr-FR" smtClean="0"/>
              <a:t>01/06/2023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2020B-D5A8-47B7-92CE-CA7E4CC965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725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7DDC-F0FE-433B-90D2-ABA2FC20729A}" type="datetimeFigureOut">
              <a:rPr lang="fr-FR" smtClean="0"/>
              <a:t>01/06/2023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2020B-D5A8-47B7-92CE-CA7E4CC965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5633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B47DDC-F0FE-433B-90D2-ABA2FC20729A}" type="datetimeFigureOut">
              <a:rPr lang="fr-FR" smtClean="0"/>
              <a:t>01/06/2023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2020B-D5A8-47B7-92CE-CA7E4CC965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156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176" y="730770"/>
            <a:ext cx="7086600" cy="5319080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5" name="ZoneTexte 4"/>
          <p:cNvSpPr txBox="1"/>
          <p:nvPr/>
        </p:nvSpPr>
        <p:spPr>
          <a:xfrm>
            <a:off x="3193366" y="6203851"/>
            <a:ext cx="65696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Jackdidier. Texte de Gertrude (Janvier 2008)</a:t>
            </a:r>
          </a:p>
        </p:txBody>
      </p:sp>
      <p:pic>
        <p:nvPicPr>
          <p:cNvPr id="2" name="ERNESTO CORTAZAR - Contigo Aprend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702988" y="30973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64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  <p:sndAc>
          <p:stSnd>
            <p:snd r:embed="rId4" name="ERNESTO CORTAZAR - Contigo Aprendi.wav"/>
          </p:stSnd>
        </p:sndAc>
      </p:transition>
    </mc:Choice>
    <mc:Fallback xmlns="">
      <p:transition spd="slow" advClick="0" advTm="6000">
        <p:split orient="vert"/>
        <p:sndAc>
          <p:stSnd>
            <p:snd r:embed="rId7" name="ERNESTO CORTAZAR - Contigo Aprend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0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rgbClr val="FF0000"/>
            </a:gs>
            <a:gs pos="30000">
              <a:schemeClr val="accent5">
                <a:lumMod val="95000"/>
                <a:lumOff val="5000"/>
              </a:schemeClr>
            </a:gs>
            <a:gs pos="87000">
              <a:schemeClr val="accent5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828" y="379828"/>
            <a:ext cx="6097172" cy="6097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53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98" y="168812"/>
            <a:ext cx="11901266" cy="649927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654017" y="1772529"/>
            <a:ext cx="39248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Maman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 fil des jours et des ans,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Avec Maman nous avons </a:t>
            </a: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partagé du bon temps.</a:t>
            </a:r>
          </a:p>
        </p:txBody>
      </p:sp>
    </p:spTree>
    <p:extLst>
      <p:ext uri="{BB962C8B-B14F-4D97-AF65-F5344CB8AC3E}">
        <p14:creationId xmlns:p14="http://schemas.microsoft.com/office/powerpoint/2010/main" val="156364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59" y="197409"/>
            <a:ext cx="11403106" cy="647233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893169" y="2124222"/>
            <a:ext cx="42343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Chacun à notre façon et différemment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Nous l’avons aimée tout autant.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53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63" y="267287"/>
            <a:ext cx="11429931" cy="630232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907237" y="2504049"/>
            <a:ext cx="46423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C’est de la mère enjouée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Que l’on doit se rappeler.</a:t>
            </a:r>
          </a:p>
        </p:txBody>
      </p:sp>
    </p:spTree>
    <p:extLst>
      <p:ext uri="{BB962C8B-B14F-4D97-AF65-F5344CB8AC3E}">
        <p14:creationId xmlns:p14="http://schemas.microsoft.com/office/powerpoint/2010/main" val="10213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10" y="267287"/>
            <a:ext cx="11591778" cy="631639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95754" y="2011680"/>
            <a:ext cx="42203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Comment ne pas regretter</a:t>
            </a:r>
          </a:p>
          <a:p>
            <a:endParaRPr lang="fr-FR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jour où elle nous a quittés.</a:t>
            </a:r>
          </a:p>
        </p:txBody>
      </p:sp>
    </p:spTree>
    <p:extLst>
      <p:ext uri="{BB962C8B-B14F-4D97-AF65-F5344CB8AC3E}">
        <p14:creationId xmlns:p14="http://schemas.microsoft.com/office/powerpoint/2010/main" val="282002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12" y="323557"/>
            <a:ext cx="11154118" cy="627419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348111" y="801858"/>
            <a:ext cx="55426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 gestes tendres, un sourire moqueur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4234375" y="5430129"/>
            <a:ext cx="5134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bonne humeur, selon les heures</a:t>
            </a:r>
          </a:p>
        </p:txBody>
      </p:sp>
    </p:spTree>
    <p:extLst>
      <p:ext uri="{BB962C8B-B14F-4D97-AF65-F5344CB8AC3E}">
        <p14:creationId xmlns:p14="http://schemas.microsoft.com/office/powerpoint/2010/main" val="3578583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19" y="295422"/>
            <a:ext cx="11394830" cy="628825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754880" y="1814732"/>
            <a:ext cx="61616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Pour certains plus proches, comme une sœur</a:t>
            </a:r>
          </a:p>
          <a:p>
            <a:endParaRPr lang="fr-FR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Pour d’autres, une bonne amie de cœur</a:t>
            </a:r>
          </a:p>
        </p:txBody>
      </p:sp>
    </p:spTree>
    <p:extLst>
      <p:ext uri="{BB962C8B-B14F-4D97-AF65-F5344CB8AC3E}">
        <p14:creationId xmlns:p14="http://schemas.microsoft.com/office/powerpoint/2010/main" val="2576800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13" y="253219"/>
            <a:ext cx="11547330" cy="633046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30326" y="2166424"/>
            <a:ext cx="53879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Maman a reçu nos confidences,</a:t>
            </a: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fait des remontrances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Elle faisait tout de façon si intense.</a:t>
            </a:r>
          </a:p>
        </p:txBody>
      </p:sp>
    </p:spTree>
    <p:extLst>
      <p:ext uri="{BB962C8B-B14F-4D97-AF65-F5344CB8AC3E}">
        <p14:creationId xmlns:p14="http://schemas.microsoft.com/office/powerpoint/2010/main" val="2432244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6000">
        <p15:prstTrans prst="peelOff"/>
      </p:transition>
    </mc:Choice>
    <mc:Fallback xmlns="">
      <p:transition spd="slow" advClick="0" advTm="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93" y="253218"/>
            <a:ext cx="11172091" cy="628825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72862" y="618978"/>
            <a:ext cx="68931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 besoin de vivre l’habitait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742006" y="5542671"/>
            <a:ext cx="61053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Avons-nous su lui dire combien on l’estimait ?</a:t>
            </a:r>
          </a:p>
        </p:txBody>
      </p:sp>
    </p:spTree>
    <p:extLst>
      <p:ext uri="{BB962C8B-B14F-4D97-AF65-F5344CB8AC3E}">
        <p14:creationId xmlns:p14="http://schemas.microsoft.com/office/powerpoint/2010/main" val="204426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098" y="337625"/>
            <a:ext cx="11406554" cy="620385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176911" y="2307102"/>
            <a:ext cx="5317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vie tient à un fil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Lorsqu’il est coupé, c’est difficile</a:t>
            </a:r>
          </a:p>
        </p:txBody>
      </p:sp>
    </p:spTree>
    <p:extLst>
      <p:ext uri="{BB962C8B-B14F-4D97-AF65-F5344CB8AC3E}">
        <p14:creationId xmlns:p14="http://schemas.microsoft.com/office/powerpoint/2010/main" val="247827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dissolve/>
      </p:transition>
    </mc:Choice>
    <mc:Fallback xmlns="">
      <p:transition spd="slow" advClick="0" advTm="6000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958" y="309489"/>
            <a:ext cx="11254152" cy="623198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42868" y="2194560"/>
            <a:ext cx="313709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Nous tenons dans nos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mains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Peut-être notre dernier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demain</a:t>
            </a:r>
          </a:p>
        </p:txBody>
      </p:sp>
    </p:spTree>
    <p:extLst>
      <p:ext uri="{BB962C8B-B14F-4D97-AF65-F5344CB8AC3E}">
        <p14:creationId xmlns:p14="http://schemas.microsoft.com/office/powerpoint/2010/main" val="184559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14:reveal/>
      </p:transition>
    </mc:Choice>
    <mc:Fallback xmlns="">
      <p:transition spd="slow" advClick="0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92" y="281354"/>
            <a:ext cx="11338560" cy="628825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03717" y="3091376"/>
            <a:ext cx="42765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Savoir que ce jour est peut-être</a:t>
            </a: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le dernier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Doit nous aider à conjuguer</a:t>
            </a: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le verbe ‘Aimer’</a:t>
            </a:r>
          </a:p>
        </p:txBody>
      </p:sp>
    </p:spTree>
    <p:extLst>
      <p:ext uri="{BB962C8B-B14F-4D97-AF65-F5344CB8AC3E}">
        <p14:creationId xmlns:p14="http://schemas.microsoft.com/office/powerpoint/2010/main" val="197778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circle/>
      </p:transition>
    </mc:Choice>
    <mc:Fallback xmlns="">
      <p:transition spd="slow" advClick="0" advTm="6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43" y="435310"/>
            <a:ext cx="11389780" cy="604989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811151" y="900332"/>
            <a:ext cx="61335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Pourquoi ne pas dire notre Amour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Sans attendre le dernier jour</a:t>
            </a:r>
          </a:p>
        </p:txBody>
      </p:sp>
    </p:spTree>
    <p:extLst>
      <p:ext uri="{BB962C8B-B14F-4D97-AF65-F5344CB8AC3E}">
        <p14:creationId xmlns:p14="http://schemas.microsoft.com/office/powerpoint/2010/main" val="233551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hecker/>
      </p:transition>
    </mc:Choice>
    <mc:Fallback xmlns="">
      <p:transition spd="slow" advClick="0" advTm="6000">
        <p:check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858" y="284089"/>
            <a:ext cx="10733649" cy="627419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45058" y="4853354"/>
            <a:ext cx="5331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 mots d’Amour, des gestes d’Amitié</a:t>
            </a: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Qui aident à avancer</a:t>
            </a:r>
          </a:p>
        </p:txBody>
      </p:sp>
    </p:spTree>
    <p:extLst>
      <p:ext uri="{BB962C8B-B14F-4D97-AF65-F5344CB8AC3E}">
        <p14:creationId xmlns:p14="http://schemas.microsoft.com/office/powerpoint/2010/main" val="208409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504" y="407963"/>
            <a:ext cx="11176613" cy="60181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37956" y="3601329"/>
            <a:ext cx="39530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 mots d’Amour, une grande tendresse</a:t>
            </a:r>
          </a:p>
          <a:p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Peuvent calmer une détresse</a:t>
            </a:r>
          </a:p>
        </p:txBody>
      </p:sp>
    </p:spTree>
    <p:extLst>
      <p:ext uri="{BB962C8B-B14F-4D97-AF65-F5344CB8AC3E}">
        <p14:creationId xmlns:p14="http://schemas.microsoft.com/office/powerpoint/2010/main" val="63255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" y="242228"/>
            <a:ext cx="10972800" cy="6457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04383" y="1547446"/>
            <a:ext cx="4206240" cy="46166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Ainsi, l’on poursuit son chemin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5036234" y="4951828"/>
            <a:ext cx="5289451" cy="46166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Pourquoi ne pas nous donner la main ?</a:t>
            </a:r>
          </a:p>
        </p:txBody>
      </p:sp>
    </p:spTree>
    <p:extLst>
      <p:ext uri="{BB962C8B-B14F-4D97-AF65-F5344CB8AC3E}">
        <p14:creationId xmlns:p14="http://schemas.microsoft.com/office/powerpoint/2010/main" val="167440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153" y="433627"/>
            <a:ext cx="7793502" cy="542466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10153" y="5584874"/>
            <a:ext cx="7793502" cy="36933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2489982" y="5584874"/>
            <a:ext cx="70619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En se souvenant d’elle..</a:t>
            </a:r>
          </a:p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Et, en lui demandant de nous protéger de son aile.</a:t>
            </a:r>
          </a:p>
        </p:txBody>
      </p:sp>
    </p:spTree>
    <p:extLst>
      <p:ext uri="{BB962C8B-B14F-4D97-AF65-F5344CB8AC3E}">
        <p14:creationId xmlns:p14="http://schemas.microsoft.com/office/powerpoint/2010/main" val="213824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rgbClr val="FFFF00"/>
            </a:gs>
            <a:gs pos="26000">
              <a:schemeClr val="accent5">
                <a:lumMod val="95000"/>
                <a:lumOff val="5000"/>
              </a:schemeClr>
            </a:gs>
            <a:gs pos="82000">
              <a:schemeClr val="accent5">
                <a:lumMod val="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430" y="450167"/>
            <a:ext cx="5986975" cy="5986975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751298" y="2124222"/>
            <a:ext cx="323557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Pour toutes les Mamans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Texte de Gertrude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 </a:t>
            </a:r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images et sonorisé par Jackdidier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894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260</Words>
  <Application>Microsoft Office PowerPoint</Application>
  <PresentationFormat>Grand écran</PresentationFormat>
  <Paragraphs>65</Paragraphs>
  <Slides>19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micro</cp:lastModifiedBy>
  <cp:revision>11</cp:revision>
  <dcterms:created xsi:type="dcterms:W3CDTF">2016-05-27T14:44:06Z</dcterms:created>
  <dcterms:modified xsi:type="dcterms:W3CDTF">2023-06-01T05:22:22Z</dcterms:modified>
</cp:coreProperties>
</file>