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5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5.wav"/><Relationship Id="rId1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audio" Target="../media/audio4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5" Type="http://schemas.openxmlformats.org/officeDocument/2006/relationships/image" Target="../media/image3.gif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19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audio" Target="../media/audio2.wav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2F0D68FB-C55B-8F0B-B9D1-8B5E9ABE1510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01929"/>
            <a:ext cx="4600131" cy="5677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834370" y="2800830"/>
            <a:ext cx="5512016" cy="1136010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289" y="2564904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8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527546" y="465121"/>
            <a:ext cx="628806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15 :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9" name="Picture 55">
            <a:hlinkClick r:id="" action="ppaction://noaction">
              <a:snd r:embed="rId9" name="When I dream at night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200" y="149579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1" name="3 Greec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340" y="256512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2" name="5 Way back home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470" y="361578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3" name="6 Let me free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938" y="36232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14" name="2 Shades of red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037" y="149344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5" name="4 Samara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938" y="26274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8236" y="4231299"/>
            <a:ext cx="10527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Let </a:t>
            </a:r>
            <a:r>
              <a:rPr lang="cs-CZ" altLang="cs-CZ" sz="1400" b="1" dirty="0" err="1">
                <a:solidFill>
                  <a:srgbClr val="FFFF00"/>
                </a:solidFill>
              </a:rPr>
              <a:t>me</a:t>
            </a:r>
            <a:r>
              <a:rPr lang="cs-CZ" altLang="cs-CZ" sz="1400" b="1" dirty="0">
                <a:solidFill>
                  <a:srgbClr val="FFFF00"/>
                </a:solidFill>
              </a:rPr>
              <a:t> free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653" y="3214947"/>
            <a:ext cx="106069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Samara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8622" y="2003552"/>
            <a:ext cx="12665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Shades of red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8565" y="2001241"/>
            <a:ext cx="14049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rgbClr val="FFFF00"/>
                </a:solidFill>
              </a:rPr>
              <a:t>When I dream at night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3865" y="3170841"/>
            <a:ext cx="8231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Greece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1661" y="5538353"/>
            <a:ext cx="84011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Déjà-vu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4" name="Picture 55">
            <a:hlinkClick r:id="" action="ppaction://noaction">
              <a:snd r:embed="rId16" name="7 What is going on.wav"/>
            </a:hlinkClick>
            <a:extLst>
              <a:ext uri="{FF2B5EF4-FFF2-40B4-BE49-F238E27FC236}">
                <a16:creationId xmlns:a16="http://schemas.microsoft.com/office/drawing/2014/main" id="{A5BCD60D-C998-4A08-A7BE-8CA5A50F5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938" y="489363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5">
            <a:hlinkClick r:id="" action="ppaction://noaction">
              <a:snd r:embed="rId2" name="8 Déjà-vu.wav"/>
            </a:hlinkClick>
            <a:extLst>
              <a:ext uri="{FF2B5EF4-FFF2-40B4-BE49-F238E27FC236}">
                <a16:creationId xmlns:a16="http://schemas.microsoft.com/office/drawing/2014/main" id="{435ABFC0-A7CE-46F4-808A-C3968F0573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65" y="495998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1B647BDD-2F97-4C36-906A-DC7FB49E7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0316" y="4173790"/>
            <a:ext cx="13578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Way back home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942E832-5C7E-4A9D-AE62-33F4EC6D5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2355" y="5538353"/>
            <a:ext cx="11067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What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is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going</a:t>
            </a:r>
            <a:r>
              <a:rPr lang="cs-CZ" altLang="cs-CZ" sz="1400" b="1" dirty="0">
                <a:solidFill>
                  <a:srgbClr val="FFFF00"/>
                </a:solidFill>
              </a:rPr>
              <a:t> on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F634E493-733C-4BC3-B090-CA6403E6122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611" y="1420711"/>
            <a:ext cx="4142673" cy="472288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C3D94324-6016-497C-BA0E-ADEFD9E43EF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08748">
            <a:off x="4798685" y="4930981"/>
            <a:ext cx="566379" cy="1071254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333B89D8-14BF-4BB9-8BBD-3B7230C5E6A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167" y="5046139"/>
            <a:ext cx="888268" cy="924377"/>
          </a:xfrm>
          <a:prstGeom prst="rect">
            <a:avLst/>
          </a:prstGeom>
        </p:spPr>
      </p:pic>
      <p:pic>
        <p:nvPicPr>
          <p:cNvPr id="53" name="Obrázek 52">
            <a:extLst>
              <a:ext uri="{FF2B5EF4-FFF2-40B4-BE49-F238E27FC236}">
                <a16:creationId xmlns:a16="http://schemas.microsoft.com/office/drawing/2014/main" id="{4D817891-30BA-495A-806C-6591D6FD4E4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562" y="1584622"/>
            <a:ext cx="639409" cy="665402"/>
          </a:xfrm>
          <a:prstGeom prst="rect">
            <a:avLst/>
          </a:prstGeom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1BEE06F3-7279-4871-BA17-18B6E8C46254}"/>
              </a:ext>
            </a:extLst>
          </p:cNvPr>
          <p:cNvSpPr/>
          <p:nvPr/>
        </p:nvSpPr>
        <p:spPr>
          <a:xfrm>
            <a:off x="21808" y="504558"/>
            <a:ext cx="9100384" cy="564845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7" name="Obrázek 15">
            <a:extLst>
              <a:ext uri="{FF2B5EF4-FFF2-40B4-BE49-F238E27FC236}">
                <a16:creationId xmlns:a16="http://schemas.microsoft.com/office/drawing/2014/main" id="{7466EA0C-C758-4ABE-906E-6324C7D61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419" y="744552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Obrázek 15">
            <a:extLst>
              <a:ext uri="{FF2B5EF4-FFF2-40B4-BE49-F238E27FC236}">
                <a16:creationId xmlns:a16="http://schemas.microsoft.com/office/drawing/2014/main" id="{E20FC8BE-CE14-4B1D-A182-0F804887E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9256" y="72826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012BC52A-F228-AC92-952E-5EC89AF2688A}"/>
              </a:ext>
            </a:extLst>
          </p:cNvPr>
          <p:cNvSpPr/>
          <p:nvPr/>
        </p:nvSpPr>
        <p:spPr>
          <a:xfrm>
            <a:off x="2912157" y="1004463"/>
            <a:ext cx="4900204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with</a:t>
            </a:r>
            <a:r>
              <a:rPr lang="cs-CZ" sz="2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OTTA </a:t>
            </a:r>
            <a:r>
              <a:rPr lang="cs-CZ" sz="20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orchestra</a:t>
            </a:r>
            <a:endParaRPr lang="es-ES" sz="2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9D5A3AF7-AE01-4358-5DEB-94A4F8176A59}"/>
              </a:ext>
            </a:extLst>
          </p:cNvPr>
          <p:cNvSpPr/>
          <p:nvPr/>
        </p:nvSpPr>
        <p:spPr>
          <a:xfrm>
            <a:off x="-84653" y="6228243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534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 Déjà-vu.wav"/>
          </p:stSnd>
        </p:sndAc>
      </p:transition>
    </mc:Choice>
    <mc:Fallback>
      <p:transition spd="slow">
        <p:split orient="vert"/>
        <p:sndAc>
          <p:stSnd>
            <p:snd r:embed="rId2" name="8 Déjà-vu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227</TotalTime>
  <Words>37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2023-06-01T16:08:34Z</dcterms:modified>
</cp:coreProperties>
</file>