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audio" Target="../media/audio4.wav"/><Relationship Id="rId18" Type="http://schemas.openxmlformats.org/officeDocument/2006/relationships/audio" Target="../media/audio9.wav"/><Relationship Id="rId3" Type="http://schemas.openxmlformats.org/officeDocument/2006/relationships/image" Target="../media/image1.jpeg"/><Relationship Id="rId21" Type="http://schemas.openxmlformats.org/officeDocument/2006/relationships/audio" Target="../media/audio12.wav"/><Relationship Id="rId7" Type="http://schemas.openxmlformats.org/officeDocument/2006/relationships/image" Target="../media/image5.gif"/><Relationship Id="rId12" Type="http://schemas.openxmlformats.org/officeDocument/2006/relationships/audio" Target="../media/audio3.wav"/><Relationship Id="rId17" Type="http://schemas.openxmlformats.org/officeDocument/2006/relationships/audio" Target="../media/audio8.wav"/><Relationship Id="rId2" Type="http://schemas.openxmlformats.org/officeDocument/2006/relationships/audio" Target="../media/audio1.wav"/><Relationship Id="rId16" Type="http://schemas.openxmlformats.org/officeDocument/2006/relationships/audio" Target="../media/audio7.wav"/><Relationship Id="rId20" Type="http://schemas.openxmlformats.org/officeDocument/2006/relationships/audio" Target="../media/audio1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11" Type="http://schemas.openxmlformats.org/officeDocument/2006/relationships/image" Target="../media/image8.png"/><Relationship Id="rId5" Type="http://schemas.openxmlformats.org/officeDocument/2006/relationships/image" Target="../media/image3.jpg"/><Relationship Id="rId15" Type="http://schemas.openxmlformats.org/officeDocument/2006/relationships/audio" Target="../media/audio6.wav"/><Relationship Id="rId10" Type="http://schemas.openxmlformats.org/officeDocument/2006/relationships/audio" Target="../media/audio2.wav"/><Relationship Id="rId19" Type="http://schemas.openxmlformats.org/officeDocument/2006/relationships/audio" Target="../media/audio10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5.wav"/><Relationship Id="rId22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0" y="1556792"/>
            <a:ext cx="9144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Beautiful</a:t>
            </a:r>
            <a:r>
              <a:rPr lang="cs-CZ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fr-FR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melodies</a:t>
            </a:r>
            <a:endParaRPr lang="cs-CZ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fr-FR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6 </a:t>
            </a:r>
            <a:endParaRPr lang="cs-CZ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fr-FR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Belles mélodies</a:t>
            </a:r>
            <a:endParaRPr lang="cs-CZ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F4DDA10D-01C7-4E5B-AE3D-39EE59A18D6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8750" y="1416050"/>
            <a:ext cx="1206500" cy="4025900"/>
          </a:xfrm>
          <a:prstGeom prst="rect">
            <a:avLst/>
          </a:prstGeom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E88C179E-F016-4279-BE93-BC3EAA978DB7}"/>
              </a:ext>
            </a:extLst>
          </p:cNvPr>
          <p:cNvSpPr/>
          <p:nvPr/>
        </p:nvSpPr>
        <p:spPr>
          <a:xfrm>
            <a:off x="467544" y="980728"/>
            <a:ext cx="8136904" cy="4608511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3 Rectángulo">
            <a:extLst>
              <a:ext uri="{FF2B5EF4-FFF2-40B4-BE49-F238E27FC236}">
                <a16:creationId xmlns:a16="http://schemas.microsoft.com/office/drawing/2014/main" id="{BA7DCABD-F38F-190C-F143-E4DD8D6802AC}"/>
              </a:ext>
            </a:extLst>
          </p:cNvPr>
          <p:cNvSpPr/>
          <p:nvPr/>
        </p:nvSpPr>
        <p:spPr>
          <a:xfrm>
            <a:off x="-76700" y="6159246"/>
            <a:ext cx="92207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DB1D49A4-2308-B7A4-621E-5393ED38A62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709" y="445096"/>
            <a:ext cx="9171709" cy="5617044"/>
          </a:xfrm>
          <a:prstGeom prst="rect">
            <a:avLst/>
          </a:prstGeom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0BC4CEFE-A545-1EBB-39CB-72E137F97081}"/>
              </a:ext>
            </a:extLst>
          </p:cNvPr>
          <p:cNvSpPr/>
          <p:nvPr/>
        </p:nvSpPr>
        <p:spPr>
          <a:xfrm>
            <a:off x="107504" y="473013"/>
            <a:ext cx="8928992" cy="5611466"/>
          </a:xfrm>
          <a:prstGeom prst="rect">
            <a:avLst/>
          </a:prstGeom>
          <a:noFill/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AB167D9C-701A-DC12-1EAA-70AAC3937E5D}"/>
              </a:ext>
            </a:extLst>
          </p:cNvPr>
          <p:cNvSpPr/>
          <p:nvPr/>
        </p:nvSpPr>
        <p:spPr>
          <a:xfrm>
            <a:off x="158749" y="535746"/>
            <a:ext cx="8826501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Beautiful melodies</a:t>
            </a:r>
            <a:r>
              <a:rPr lang="cs-CZ" sz="32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   </a:t>
            </a:r>
            <a:r>
              <a:rPr lang="fr-FR" sz="32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</a:t>
            </a:r>
            <a:r>
              <a:rPr lang="fr-FR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6</a:t>
            </a:r>
            <a:r>
              <a:rPr lang="cs-CZ" sz="32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   </a:t>
            </a:r>
            <a:r>
              <a:rPr lang="fr-FR" sz="32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Belles mélodies</a:t>
            </a:r>
            <a:endParaRPr lang="es-ES" sz="32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12" name="Picture 19" descr="iyuqdnfucs62ymy2k17z">
            <a:extLst>
              <a:ext uri="{FF2B5EF4-FFF2-40B4-BE49-F238E27FC236}">
                <a16:creationId xmlns:a16="http://schemas.microsoft.com/office/drawing/2014/main" id="{471E22F5-45FB-8BED-43D9-F737DBB0859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31173" y="3000987"/>
            <a:ext cx="3625918" cy="398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9" descr="iyuqdnfucs62ymy2k17z">
            <a:extLst>
              <a:ext uri="{FF2B5EF4-FFF2-40B4-BE49-F238E27FC236}">
                <a16:creationId xmlns:a16="http://schemas.microsoft.com/office/drawing/2014/main" id="{564C29D2-10C7-D8E3-81AA-3A4073044C1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359269" y="3165082"/>
            <a:ext cx="3625918" cy="306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1C5B58F2-6856-1825-B5A6-569EB13D95A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0811" y="1290381"/>
            <a:ext cx="472554" cy="429594"/>
          </a:xfrm>
          <a:prstGeom prst="rect">
            <a:avLst/>
          </a:prstGeom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62128ECC-3AF0-B2D6-74E4-3D661EC2FA9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813" y="4658938"/>
            <a:ext cx="472554" cy="429594"/>
          </a:xfrm>
          <a:prstGeom prst="rect">
            <a:avLst/>
          </a:prstGeom>
        </p:spPr>
      </p:pic>
      <p:pic>
        <p:nvPicPr>
          <p:cNvPr id="16" name="Obrázek 15">
            <a:extLst>
              <a:ext uri="{FF2B5EF4-FFF2-40B4-BE49-F238E27FC236}">
                <a16:creationId xmlns:a16="http://schemas.microsoft.com/office/drawing/2014/main" id="{6AA8EA62-B6CC-DFB0-01F8-CF7E411779A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413" y="1334907"/>
            <a:ext cx="472554" cy="429594"/>
          </a:xfrm>
          <a:prstGeom prst="rect">
            <a:avLst/>
          </a:prstGeom>
        </p:spPr>
      </p:pic>
      <p:pic>
        <p:nvPicPr>
          <p:cNvPr id="17" name="Obrázek 16">
            <a:extLst>
              <a:ext uri="{FF2B5EF4-FFF2-40B4-BE49-F238E27FC236}">
                <a16:creationId xmlns:a16="http://schemas.microsoft.com/office/drawing/2014/main" id="{ED3E8872-66A5-1C09-2A30-ED930C62A73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0811" y="4551166"/>
            <a:ext cx="472554" cy="429594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483A47B9-A1A7-6315-E79F-474AD52C975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1103" y="1726669"/>
            <a:ext cx="666897" cy="1159810"/>
          </a:xfrm>
          <a:prstGeom prst="rect">
            <a:avLst/>
          </a:prstGeom>
        </p:spPr>
      </p:pic>
      <p:pic>
        <p:nvPicPr>
          <p:cNvPr id="19" name="Obrázek 18">
            <a:extLst>
              <a:ext uri="{FF2B5EF4-FFF2-40B4-BE49-F238E27FC236}">
                <a16:creationId xmlns:a16="http://schemas.microsoft.com/office/drawing/2014/main" id="{3650DAFE-A48E-68FE-7EF7-296CA5E35D1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30" y="1770738"/>
            <a:ext cx="666897" cy="1159810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10" name="02 That's the way it is.wav"/>
            </a:hlinkClick>
            <a:extLst>
              <a:ext uri="{FF2B5EF4-FFF2-40B4-BE49-F238E27FC236}">
                <a16:creationId xmlns:a16="http://schemas.microsoft.com/office/drawing/2014/main" id="{4A61CC32-DD2B-AA79-CF55-8B9FC00B6F7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0257" y="1445834"/>
            <a:ext cx="720081" cy="607791"/>
          </a:xfrm>
          <a:prstGeom prst="rect">
            <a:avLst/>
          </a:prstGeom>
        </p:spPr>
      </p:pic>
      <p:pic>
        <p:nvPicPr>
          <p:cNvPr id="22" name="Obrázek 21">
            <a:hlinkClick r:id="" action="ppaction://noaction">
              <a:snd r:embed="rId12" name="03 Wherever you go.wav"/>
            </a:hlinkClick>
            <a:extLst>
              <a:ext uri="{FF2B5EF4-FFF2-40B4-BE49-F238E27FC236}">
                <a16:creationId xmlns:a16="http://schemas.microsoft.com/office/drawing/2014/main" id="{A20269F1-2D5C-0B34-BE0E-CC875BC9B29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2713" y="1430993"/>
            <a:ext cx="720081" cy="607791"/>
          </a:xfrm>
          <a:prstGeom prst="rect">
            <a:avLst/>
          </a:prstGeom>
        </p:spPr>
      </p:pic>
      <p:pic>
        <p:nvPicPr>
          <p:cNvPr id="23" name="Obrázek 22">
            <a:hlinkClick r:id="" action="ppaction://noaction">
              <a:snd r:embed="rId13" name="04 Top gun.wav"/>
            </a:hlinkClick>
            <a:extLst>
              <a:ext uri="{FF2B5EF4-FFF2-40B4-BE49-F238E27FC236}">
                <a16:creationId xmlns:a16="http://schemas.microsoft.com/office/drawing/2014/main" id="{3853CB07-EEE5-8A63-471B-12C1047784B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5841" y="1471851"/>
            <a:ext cx="720081" cy="607791"/>
          </a:xfrm>
          <a:prstGeom prst="rect">
            <a:avLst/>
          </a:prstGeom>
        </p:spPr>
      </p:pic>
      <p:pic>
        <p:nvPicPr>
          <p:cNvPr id="24" name="Obrázek 23">
            <a:hlinkClick r:id="" action="ppaction://noaction">
              <a:snd r:embed="rId14" name="07 Love song.wav"/>
            </a:hlinkClick>
            <a:extLst>
              <a:ext uri="{FF2B5EF4-FFF2-40B4-BE49-F238E27FC236}">
                <a16:creationId xmlns:a16="http://schemas.microsoft.com/office/drawing/2014/main" id="{440D79C4-D690-10E5-F5D4-0D363735B0A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7589" y="2317697"/>
            <a:ext cx="720081" cy="607791"/>
          </a:xfrm>
          <a:prstGeom prst="rect">
            <a:avLst/>
          </a:prstGeom>
        </p:spPr>
      </p:pic>
      <p:pic>
        <p:nvPicPr>
          <p:cNvPr id="25" name="Obrázek 24">
            <a:hlinkClick r:id="" action="ppaction://noaction">
              <a:snd r:embed="rId15" name="06 The promise.wav"/>
            </a:hlinkClick>
            <a:extLst>
              <a:ext uri="{FF2B5EF4-FFF2-40B4-BE49-F238E27FC236}">
                <a16:creationId xmlns:a16="http://schemas.microsoft.com/office/drawing/2014/main" id="{86DC7678-7C32-62C3-6CE6-E86CDFD0F74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0450" y="2324249"/>
            <a:ext cx="720081" cy="607791"/>
          </a:xfrm>
          <a:prstGeom prst="rect">
            <a:avLst/>
          </a:prstGeom>
        </p:spPr>
      </p:pic>
      <p:pic>
        <p:nvPicPr>
          <p:cNvPr id="26" name="Obrázek 25">
            <a:hlinkClick r:id="" action="ppaction://noaction">
              <a:snd r:embed="rId16" name="Savage.wav"/>
            </a:hlinkClick>
            <a:extLst>
              <a:ext uri="{FF2B5EF4-FFF2-40B4-BE49-F238E27FC236}">
                <a16:creationId xmlns:a16="http://schemas.microsoft.com/office/drawing/2014/main" id="{C786D023-1496-2751-7E6A-CB477B118F0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9196" y="2294823"/>
            <a:ext cx="720081" cy="607791"/>
          </a:xfrm>
          <a:prstGeom prst="rect">
            <a:avLst/>
          </a:prstGeom>
        </p:spPr>
      </p:pic>
      <p:pic>
        <p:nvPicPr>
          <p:cNvPr id="27" name="Obrázek 26">
            <a:hlinkClick r:id="" action="ppaction://noaction">
              <a:snd r:embed="rId17" name="11 The power of love.wav"/>
            </a:hlinkClick>
            <a:extLst>
              <a:ext uri="{FF2B5EF4-FFF2-40B4-BE49-F238E27FC236}">
                <a16:creationId xmlns:a16="http://schemas.microsoft.com/office/drawing/2014/main" id="{4CB8C91F-95E5-D435-77FD-C2CA8602052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0451" y="3172874"/>
            <a:ext cx="720081" cy="607791"/>
          </a:xfrm>
          <a:prstGeom prst="rect">
            <a:avLst/>
          </a:prstGeom>
        </p:spPr>
      </p:pic>
      <p:pic>
        <p:nvPicPr>
          <p:cNvPr id="28" name="Obrázek 27">
            <a:hlinkClick r:id="" action="ppaction://noaction">
              <a:snd r:embed="rId2" name="12 Hallelujah.wav"/>
            </a:hlinkClick>
            <a:extLst>
              <a:ext uri="{FF2B5EF4-FFF2-40B4-BE49-F238E27FC236}">
                <a16:creationId xmlns:a16="http://schemas.microsoft.com/office/drawing/2014/main" id="{9F69B28D-7645-80FC-DB86-A47AFE711CF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5840" y="3172874"/>
            <a:ext cx="720081" cy="607791"/>
          </a:xfrm>
          <a:prstGeom prst="rect">
            <a:avLst/>
          </a:prstGeom>
        </p:spPr>
      </p:pic>
      <p:pic>
        <p:nvPicPr>
          <p:cNvPr id="29" name="Obrázek 28">
            <a:hlinkClick r:id="" action="ppaction://noaction">
              <a:snd r:embed="rId18" name="10 Begin the beguine.wav"/>
            </a:hlinkClick>
            <a:extLst>
              <a:ext uri="{FF2B5EF4-FFF2-40B4-BE49-F238E27FC236}">
                <a16:creationId xmlns:a16="http://schemas.microsoft.com/office/drawing/2014/main" id="{FEFEBA14-F368-B90C-3245-096F8BE7A7A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894" y="3162488"/>
            <a:ext cx="720081" cy="607791"/>
          </a:xfrm>
          <a:prstGeom prst="rect">
            <a:avLst/>
          </a:prstGeom>
        </p:spPr>
      </p:pic>
      <p:pic>
        <p:nvPicPr>
          <p:cNvPr id="30" name="Obrázek 29">
            <a:hlinkClick r:id="" action="ppaction://noaction">
              <a:snd r:embed="rId19" name="09 The journey of life.wav"/>
            </a:hlinkClick>
            <a:extLst>
              <a:ext uri="{FF2B5EF4-FFF2-40B4-BE49-F238E27FC236}">
                <a16:creationId xmlns:a16="http://schemas.microsoft.com/office/drawing/2014/main" id="{2A26C23A-0467-8060-34BE-5AAE6AD4EBB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0021" y="3139416"/>
            <a:ext cx="720081" cy="607791"/>
          </a:xfrm>
          <a:prstGeom prst="rect">
            <a:avLst/>
          </a:prstGeom>
        </p:spPr>
      </p:pic>
      <p:pic>
        <p:nvPicPr>
          <p:cNvPr id="31" name="Obrázek 30">
            <a:hlinkClick r:id="" action="ppaction://noaction">
              <a:snd r:embed="rId20" name="08 Johny and Mary.wav"/>
            </a:hlinkClick>
            <a:extLst>
              <a:ext uri="{FF2B5EF4-FFF2-40B4-BE49-F238E27FC236}">
                <a16:creationId xmlns:a16="http://schemas.microsoft.com/office/drawing/2014/main" id="{8620EF88-578C-B682-BD4C-43BC5E3804B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7467" y="2268088"/>
            <a:ext cx="720081" cy="607791"/>
          </a:xfrm>
          <a:prstGeom prst="rect">
            <a:avLst/>
          </a:prstGeom>
        </p:spPr>
      </p:pic>
      <p:pic>
        <p:nvPicPr>
          <p:cNvPr id="32" name="Obrázek 31">
            <a:hlinkClick r:id="" action="ppaction://noaction">
              <a:snd r:embed="rId21" name="01 Mama Leone.wav"/>
            </a:hlinkClick>
            <a:extLst>
              <a:ext uri="{FF2B5EF4-FFF2-40B4-BE49-F238E27FC236}">
                <a16:creationId xmlns:a16="http://schemas.microsoft.com/office/drawing/2014/main" id="{1556921E-4E64-B9B2-CC05-652DD21B699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114" y="1416050"/>
            <a:ext cx="720081" cy="607791"/>
          </a:xfrm>
          <a:prstGeom prst="rect">
            <a:avLst/>
          </a:prstGeom>
        </p:spPr>
      </p:pic>
      <p:sp>
        <p:nvSpPr>
          <p:cNvPr id="33" name="Text Box 47">
            <a:extLst>
              <a:ext uri="{FF2B5EF4-FFF2-40B4-BE49-F238E27FC236}">
                <a16:creationId xmlns:a16="http://schemas.microsoft.com/office/drawing/2014/main" id="{6D00BEC8-FAF4-C58E-D952-0CA3BC706E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57684" y="2047162"/>
            <a:ext cx="16331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That's the way it is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4" name="Text Box 47">
            <a:extLst>
              <a:ext uri="{FF2B5EF4-FFF2-40B4-BE49-F238E27FC236}">
                <a16:creationId xmlns:a16="http://schemas.microsoft.com/office/drawing/2014/main" id="{3E2CF11E-3181-D774-0CF3-08F3C078C9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65887" y="2049539"/>
            <a:ext cx="146726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Wherever you go</a:t>
            </a:r>
          </a:p>
        </p:txBody>
      </p:sp>
      <p:sp>
        <p:nvSpPr>
          <p:cNvPr id="35" name="Text Box 47">
            <a:extLst>
              <a:ext uri="{FF2B5EF4-FFF2-40B4-BE49-F238E27FC236}">
                <a16:creationId xmlns:a16="http://schemas.microsoft.com/office/drawing/2014/main" id="{B7F4CF74-FF51-E2A4-1ED8-BC4962B7E0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23359" y="3860873"/>
            <a:ext cx="11303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Hallelujah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6" name="Text Box 47">
            <a:extLst>
              <a:ext uri="{FF2B5EF4-FFF2-40B4-BE49-F238E27FC236}">
                <a16:creationId xmlns:a16="http://schemas.microsoft.com/office/drawing/2014/main" id="{5D3A8156-CE55-4E58-3749-77C1915574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27153" y="3823498"/>
            <a:ext cx="11303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The power of love</a:t>
            </a:r>
          </a:p>
        </p:txBody>
      </p:sp>
      <p:sp>
        <p:nvSpPr>
          <p:cNvPr id="37" name="Text Box 47">
            <a:extLst>
              <a:ext uri="{FF2B5EF4-FFF2-40B4-BE49-F238E27FC236}">
                <a16:creationId xmlns:a16="http://schemas.microsoft.com/office/drawing/2014/main" id="{BD3DF4F4-1916-34E8-C209-673DCD6C8B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03604" y="3794065"/>
            <a:ext cx="11303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Begin the beguine</a:t>
            </a:r>
          </a:p>
        </p:txBody>
      </p:sp>
      <p:sp>
        <p:nvSpPr>
          <p:cNvPr id="38" name="Text Box 47">
            <a:extLst>
              <a:ext uri="{FF2B5EF4-FFF2-40B4-BE49-F238E27FC236}">
                <a16:creationId xmlns:a16="http://schemas.microsoft.com/office/drawing/2014/main" id="{4A2B8BB2-6DF8-2A7B-1517-9FC2FA4B81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1478" y="3748172"/>
            <a:ext cx="142759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cs-CZ" altLang="cs-CZ" sz="12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T</a:t>
            </a:r>
            <a:r>
              <a:rPr lang="nl-BE" altLang="cs-CZ" sz="12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he journey of life</a:t>
            </a:r>
          </a:p>
        </p:txBody>
      </p:sp>
      <p:sp>
        <p:nvSpPr>
          <p:cNvPr id="39" name="Text Box 47">
            <a:extLst>
              <a:ext uri="{FF2B5EF4-FFF2-40B4-BE49-F238E27FC236}">
                <a16:creationId xmlns:a16="http://schemas.microsoft.com/office/drawing/2014/main" id="{0C65CEBE-E69F-D672-A6B2-C6A603206C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15883" y="2880246"/>
            <a:ext cx="136585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Johny and Mary </a:t>
            </a:r>
          </a:p>
        </p:txBody>
      </p:sp>
      <p:sp>
        <p:nvSpPr>
          <p:cNvPr id="40" name="Text Box 47">
            <a:extLst>
              <a:ext uri="{FF2B5EF4-FFF2-40B4-BE49-F238E27FC236}">
                <a16:creationId xmlns:a16="http://schemas.microsoft.com/office/drawing/2014/main" id="{7FF0052C-0679-6583-603C-6254F31A57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28901" y="2034925"/>
            <a:ext cx="146071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Mama Leone</a:t>
            </a:r>
          </a:p>
        </p:txBody>
      </p:sp>
      <p:sp>
        <p:nvSpPr>
          <p:cNvPr id="41" name="Text Box 47">
            <a:extLst>
              <a:ext uri="{FF2B5EF4-FFF2-40B4-BE49-F238E27FC236}">
                <a16:creationId xmlns:a16="http://schemas.microsoft.com/office/drawing/2014/main" id="{CE52440A-5A0B-505D-E481-EEB9D95E19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23799" y="2876933"/>
            <a:ext cx="11303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Love song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2" name="Text Box 47">
            <a:extLst>
              <a:ext uri="{FF2B5EF4-FFF2-40B4-BE49-F238E27FC236}">
                <a16:creationId xmlns:a16="http://schemas.microsoft.com/office/drawing/2014/main" id="{C8D41C5B-6892-EED3-1728-BB856C8B23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64388" y="2059217"/>
            <a:ext cx="11303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 Top gun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3" name="Text Box 47">
            <a:extLst>
              <a:ext uri="{FF2B5EF4-FFF2-40B4-BE49-F238E27FC236}">
                <a16:creationId xmlns:a16="http://schemas.microsoft.com/office/drawing/2014/main" id="{A1536302-9CDB-21C4-3EF6-0529A130F7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21686" y="2892127"/>
            <a:ext cx="11303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Savage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4" name="Text Box 47">
            <a:extLst>
              <a:ext uri="{FF2B5EF4-FFF2-40B4-BE49-F238E27FC236}">
                <a16:creationId xmlns:a16="http://schemas.microsoft.com/office/drawing/2014/main" id="{40C85815-0F0E-AECF-E775-97F65F4D3E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2478" y="2892127"/>
            <a:ext cx="137895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 The promise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7" name="Obrázek 46">
            <a:extLst>
              <a:ext uri="{FF2B5EF4-FFF2-40B4-BE49-F238E27FC236}">
                <a16:creationId xmlns:a16="http://schemas.microsoft.com/office/drawing/2014/main" id="{39DEA91C-7FCD-CEEF-70FF-EF53852A8BCC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09" y="1297533"/>
            <a:ext cx="1903374" cy="2629919"/>
          </a:xfrm>
          <a:prstGeom prst="rect">
            <a:avLst/>
          </a:prstGeom>
        </p:spPr>
      </p:pic>
      <p:sp>
        <p:nvSpPr>
          <p:cNvPr id="49" name="Text Box 47">
            <a:extLst>
              <a:ext uri="{FF2B5EF4-FFF2-40B4-BE49-F238E27FC236}">
                <a16:creationId xmlns:a16="http://schemas.microsoft.com/office/drawing/2014/main" id="{CC2B98AA-8449-449F-C03B-91D5F52FBA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29371" y="3950773"/>
            <a:ext cx="11303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y@t@t</a:t>
            </a:r>
            <a:r>
              <a:rPr lang="cs-CZ" altLang="cs-CZ" sz="12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@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12 Hallelujah.wav"/>
          </p:stSnd>
        </p:sndAc>
      </p:transition>
    </mc:Choice>
    <mc:Fallback>
      <p:transition spd="slow" advClick="0">
        <p:split orient="vert"/>
        <p:sndAc>
          <p:stSnd>
            <p:snd r:embed="rId2" name="12 Halleluja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59259E-6 L 5.55556E-7 0.25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59259E-6 L 4.44444E-6 0.25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378</TotalTime>
  <Words>59</Words>
  <Application>Microsoft Office PowerPoint</Application>
  <PresentationFormat>Předvádění na obrazovce (4:3)</PresentationFormat>
  <Paragraphs>18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121</cp:revision>
  <dcterms:created xsi:type="dcterms:W3CDTF">2020-02-21T13:54:42Z</dcterms:created>
  <dcterms:modified xsi:type="dcterms:W3CDTF">2023-06-02T14:33:19Z</dcterms:modified>
</cp:coreProperties>
</file>