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1" r:id="rId5"/>
    <p:sldId id="278" r:id="rId6"/>
    <p:sldId id="264" r:id="rId7"/>
    <p:sldId id="288" r:id="rId8"/>
    <p:sldId id="287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2" r:id="rId26"/>
    <p:sldId id="311" r:id="rId27"/>
    <p:sldId id="313" r:id="rId28"/>
    <p:sldId id="308" r:id="rId29"/>
    <p:sldId id="30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Sultanát Omán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1632D3-90E7-9A1E-7D8A-64B9FEB417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FDE1B017-1C12-9EE5-1FA7-BFB6743941F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15880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3D2107CD-A7CD-1202-5E12-BC2BF9AC2E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56516" y="229093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Iran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Ir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D77297-A9D8-AFC4-B9F2-4ECCA16B2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DFA03437-A348-66E1-26E6-6D850442A90D}"/>
              </a:ext>
            </a:extLst>
          </p:cNvPr>
          <p:cNvSpPr/>
          <p:nvPr/>
        </p:nvSpPr>
        <p:spPr>
          <a:xfrm>
            <a:off x="1343472" y="548680"/>
            <a:ext cx="5542059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Sultanát Omán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1026" name="Picture 2" descr="vlajka Ománu">
            <a:extLst>
              <a:ext uri="{FF2B5EF4-FFF2-40B4-BE49-F238E27FC236}">
                <a16:creationId xmlns:a16="http://schemas.microsoft.com/office/drawing/2014/main" id="{24966205-581F-37B0-7D20-CD12D10B1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376" y="724044"/>
            <a:ext cx="1512168" cy="79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E702F702-F3AB-208B-5224-26C71BEF8258}"/>
              </a:ext>
            </a:extLst>
          </p:cNvPr>
          <p:cNvSpPr txBox="1"/>
          <p:nvPr/>
        </p:nvSpPr>
        <p:spPr>
          <a:xfrm>
            <a:off x="2855640" y="1318121"/>
            <a:ext cx="277129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AE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ar-AE" sz="44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سلطنة عمان</a:t>
            </a:r>
            <a:endParaRPr lang="cs-CZ" sz="4400" b="1" dirty="0"/>
          </a:p>
        </p:txBody>
      </p:sp>
      <p:pic>
        <p:nvPicPr>
          <p:cNvPr id="8" name="Obrázek 7">
            <a:hlinkClick r:id="" action="ppaction://noaction">
              <a:snd r:embed="rId5" name="Iran.wav"/>
            </a:hlinkClick>
            <a:extLst>
              <a:ext uri="{FF2B5EF4-FFF2-40B4-BE49-F238E27FC236}">
                <a16:creationId xmlns:a16="http://schemas.microsoft.com/office/drawing/2014/main" id="{C9B4C36F-AAE7-7E12-8BA5-7ED0AFD8BE8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853788" y="1544921"/>
            <a:ext cx="184203" cy="160585"/>
          </a:xfrm>
          <a:prstGeom prst="rect">
            <a:avLst/>
          </a:prstGeom>
        </p:spPr>
      </p:pic>
      <p:sp>
        <p:nvSpPr>
          <p:cNvPr id="9" name="Text Box 9">
            <a:extLst>
              <a:ext uri="{FF2B5EF4-FFF2-40B4-BE49-F238E27FC236}">
                <a16:creationId xmlns:a16="http://schemas.microsoft.com/office/drawing/2014/main" id="{AAA156D5-D06C-D1E3-4EA1-DF20B7D3F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9816" y="6309320"/>
            <a:ext cx="36718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cs-CZ" sz="3200" i="1" dirty="0" err="1">
                <a:solidFill>
                  <a:srgbClr val="FF0000"/>
                </a:solidFill>
              </a:rPr>
              <a:t>Salṭanat</a:t>
            </a:r>
            <a:r>
              <a:rPr lang="en-US" altLang="cs-CZ" sz="3200" i="1" dirty="0">
                <a:solidFill>
                  <a:srgbClr val="FF0000"/>
                </a:solidFill>
              </a:rPr>
              <a:t> ‘</a:t>
            </a:r>
            <a:r>
              <a:rPr lang="en-US" altLang="cs-CZ" sz="3200" i="1" dirty="0" err="1">
                <a:solidFill>
                  <a:srgbClr val="FF0000"/>
                </a:solidFill>
              </a:rPr>
              <a:t>Umān</a:t>
            </a:r>
            <a:r>
              <a:rPr lang="cs-CZ" altLang="cs-CZ" sz="3200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426052-8EF7-1756-9083-1D11F3103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4571CE-18DF-87F7-8FA7-C2ECD39A0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D38BA0-6454-B4CE-037D-02F4694E5C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D9C4046-C291-9D02-C56D-3DD7F8CBF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35252D-F3EA-EDA7-1591-9E4996B81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80354C-DA07-BA2D-5762-6A6CD965F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BE25514-BD74-AB7C-46E7-B43378587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6ECD40-3E65-D302-AC88-34C52C1C5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EA7681-A22B-F4C0-7E3E-C180C0EF4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0B2709-C927-6BB3-6924-730126047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9042B1-DA94-8805-7B60-387862C38F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57556A-119D-92F3-E953-7CCAA91C7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7ADB19-A8F8-FAF4-12A2-F2B98BAE0A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3FB129-8D6E-502E-E66D-AB5C98371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6A51A20-4E85-55B6-33CD-51E2E835F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D8F811-61BE-5437-F44F-FC4A709D1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361A90-B647-3724-0F71-5DB30958D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EB35C2-0139-4EB0-C86F-442E269572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A2CF960-E77D-4684-1747-614469C57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D3CB72-A0DE-6848-CF29-B9ECF7C82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DA6DCD5-8819-0BA3-A19B-ACE6099E6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D0FCAC-7A96-EDAC-5442-E33D0ABDE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7D70FD-36BE-9406-C631-F54F051ADD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209482BF-DF13-DA14-EC17-F4444D7FD1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B44167-BD28-FCB1-2A17-AD738A188B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150CFE-9D6D-720A-C690-CEA9B7A859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8">
            <a:extLst>
              <a:ext uri="{FF2B5EF4-FFF2-40B4-BE49-F238E27FC236}">
                <a16:creationId xmlns:a16="http://schemas.microsoft.com/office/drawing/2014/main" id="{158C0CD2-44D2-BC36-9CFD-1B2576DF65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3228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A508174E-1DAD-BF0B-69A8-57A449313000}"/>
              </a:ext>
            </a:extLst>
          </p:cNvPr>
          <p:cNvSpPr/>
          <p:nvPr/>
        </p:nvSpPr>
        <p:spPr>
          <a:xfrm>
            <a:off x="7392144" y="908720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</TotalTime>
  <Words>35</Words>
  <Application>Microsoft Office PowerPoint</Application>
  <PresentationFormat>Širokoúhlá obrazovka</PresentationFormat>
  <Paragraphs>9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2023-06-01T18:25:37Z</dcterms:modified>
</cp:coreProperties>
</file>