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312" r:id="rId5"/>
    <p:sldId id="311" r:id="rId6"/>
    <p:sldId id="304" r:id="rId7"/>
    <p:sldId id="310" r:id="rId8"/>
    <p:sldId id="309" r:id="rId9"/>
    <p:sldId id="308" r:id="rId10"/>
    <p:sldId id="307" r:id="rId11"/>
    <p:sldId id="306" r:id="rId12"/>
    <p:sldId id="305" r:id="rId13"/>
    <p:sldId id="303" r:id="rId14"/>
    <p:sldId id="302" r:id="rId15"/>
    <p:sldId id="301" r:id="rId16"/>
    <p:sldId id="278" r:id="rId17"/>
    <p:sldId id="294" r:id="rId18"/>
    <p:sldId id="300" r:id="rId19"/>
    <p:sldId id="299" r:id="rId20"/>
    <p:sldId id="298" r:id="rId21"/>
    <p:sldId id="297" r:id="rId22"/>
    <p:sldId id="296" r:id="rId23"/>
    <p:sldId id="293" r:id="rId24"/>
    <p:sldId id="288" r:id="rId25"/>
    <p:sldId id="292" r:id="rId26"/>
    <p:sldId id="291" r:id="rId27"/>
    <p:sldId id="285" r:id="rId28"/>
    <p:sldId id="289" r:id="rId29"/>
    <p:sldId id="287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Coat_of_arms_of_Colombia.sv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61866527-C0DF-D2ED-F725-AB8A412C1F49}"/>
              </a:ext>
            </a:extLst>
          </p:cNvPr>
          <p:cNvSpPr/>
          <p:nvPr/>
        </p:nvSpPr>
        <p:spPr>
          <a:xfrm>
            <a:off x="-13855" y="2151727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Kolumbie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Colombie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B685D3B-271B-4A0E-A4C3-85EB3AD158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88B7D11E-6C46-4306-9199-A44AE85B179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927648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0680EB14-8263-4070-BB08-7BA26641DAB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68284" y="19168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Colombia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Colomb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>
            <a:extLst>
              <a:ext uri="{FF2B5EF4-FFF2-40B4-BE49-F238E27FC236}">
                <a16:creationId xmlns:a16="http://schemas.microsoft.com/office/drawing/2014/main" id="{541D8408-C6DB-4BBB-B16F-45C084B9C1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08725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600" b="1" dirty="0">
                <a:solidFill>
                  <a:srgbClr val="FF0000"/>
                </a:solidFill>
              </a:rPr>
              <a:t>     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Colombia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Colombie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Kolumbien</a:t>
            </a:r>
            <a:r>
              <a:rPr lang="cs-CZ" altLang="cs-CZ" sz="2400" b="1" dirty="0">
                <a:solidFill>
                  <a:srgbClr val="FF0000"/>
                </a:solidFill>
              </a:rPr>
              <a:t>   Kolumbia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Colômbia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Kolombiya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Колумбія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ar-SA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كولومبيا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DFA73327-FE2A-4EF9-B40E-9FF64F4616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79"/>
            <a:ext cx="10801200" cy="576004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693BE521-C643-4A15-8549-5577FFE09051}"/>
              </a:ext>
            </a:extLst>
          </p:cNvPr>
          <p:cNvSpPr/>
          <p:nvPr/>
        </p:nvSpPr>
        <p:spPr>
          <a:xfrm>
            <a:off x="1631504" y="1124744"/>
            <a:ext cx="36004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Kolumbie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66D33615-66D2-4CDF-ABEE-E8D398CD9B99}"/>
              </a:ext>
            </a:extLst>
          </p:cNvPr>
          <p:cNvSpPr/>
          <p:nvPr/>
        </p:nvSpPr>
        <p:spPr>
          <a:xfrm>
            <a:off x="731404" y="2470250"/>
            <a:ext cx="54006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i="1" dirty="0">
                <a:solidFill>
                  <a:srgbClr val="002060"/>
                </a:solidFill>
              </a:rPr>
              <a:t> </a:t>
            </a:r>
            <a:r>
              <a:rPr lang="cs-CZ" sz="4000" b="1" i="1" dirty="0" err="1">
                <a:solidFill>
                  <a:srgbClr val="002060"/>
                </a:solidFill>
              </a:rPr>
              <a:t>República</a:t>
            </a:r>
            <a:r>
              <a:rPr lang="cs-CZ" sz="4000" b="1" i="1" dirty="0">
                <a:solidFill>
                  <a:srgbClr val="002060"/>
                </a:solidFill>
              </a:rPr>
              <a:t> </a:t>
            </a:r>
          </a:p>
          <a:p>
            <a:pPr algn="ctr"/>
            <a:r>
              <a:rPr lang="cs-CZ" sz="4000" b="1" i="1" dirty="0">
                <a:solidFill>
                  <a:srgbClr val="002060"/>
                </a:solidFill>
              </a:rPr>
              <a:t>de </a:t>
            </a:r>
            <a:r>
              <a:rPr lang="cs-CZ" sz="4000" b="1" i="1" dirty="0" err="1">
                <a:solidFill>
                  <a:srgbClr val="002060"/>
                </a:solidFill>
              </a:rPr>
              <a:t>Colombia</a:t>
            </a:r>
            <a:endParaRPr lang="cs-CZ" sz="40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Picture 10" descr="Znak Kolumbie">
            <a:hlinkClick r:id="rId3" tooltip="Znak Kolumbie"/>
            <a:extLst>
              <a:ext uri="{FF2B5EF4-FFF2-40B4-BE49-F238E27FC236}">
                <a16:creationId xmlns:a16="http://schemas.microsoft.com/office/drawing/2014/main" id="{DF62025B-868C-4E26-85BD-70C95D3866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6400" y="751859"/>
            <a:ext cx="1361246" cy="1142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</p:transition>
    </mc:Choice>
    <mc:Fallback xmlns="">
      <p:transition spd="slow" advClick="0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4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FB7229A-CC70-4A9A-8496-6FABB300E8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7810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5D31524-BA48-45F9-B772-36EC326C82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9491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1332EC4-34C2-425C-AF32-967B7B9941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632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DA58E65-1477-4BF4-9BED-964C22516E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4940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4366B6-B785-4777-8DC7-F71F0643A3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43672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808B804-F7CB-413E-8A28-8FCF172656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1479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E36F096-219B-4E66-94D0-7264C7A525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4709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7F7E361-CE7D-4493-A90E-DC8F8A2905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8377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EC55277-B9E9-4037-AD33-801C0B4366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86490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98962A8-6123-49FA-B143-83EA21C429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548680"/>
            <a:ext cx="10873208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492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633A616A-64FF-4108-9075-1435433797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75690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4B3FF9CF-2B58-49EB-9E28-55BC0819FE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69864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652B192C-0578-4767-B780-D6553F5BFC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512BC51-A8D2-457F-9006-D0BC6F5513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2960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C2E73FA-A22D-4624-8F28-75391A8C12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258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C0D0B64-36FF-48DD-94C0-504676DD11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6873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21D2F66-EB84-44A5-8D58-1AA3D9591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626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FC53562-62B2-4BB1-A621-135210D5AC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483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4992076-6A96-4BDE-B086-B39980DA11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1187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132D407-08B0-4B0E-964C-295DF25B29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5811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0C982F0-6B35-43F7-B1F3-0E57270284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BAD0B56-1656-4CCC-BF5D-C80CDCC085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25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62492AB-7B99-46FC-B0C1-F6F415F3E6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6482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B3E7479-8407-46B5-9D39-D5038EB70E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>
            <a:extLst>
              <a:ext uri="{FF2B5EF4-FFF2-40B4-BE49-F238E27FC236}">
                <a16:creationId xmlns:a16="http://schemas.microsoft.com/office/drawing/2014/main" id="{7BBDB787-C646-473B-8891-F1B0A10488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79D9BAE-FD05-4FE8-8E0A-EF870E3331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B71D3DDC-9671-0BCF-B19F-43C4619F48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8"/>
            <a:ext cx="10801200" cy="568685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FDD25939-E651-2DD5-44C4-A0A0E7B896DF}"/>
              </a:ext>
            </a:extLst>
          </p:cNvPr>
          <p:cNvSpPr/>
          <p:nvPr/>
        </p:nvSpPr>
        <p:spPr>
          <a:xfrm>
            <a:off x="4007768" y="488491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309</TotalTime>
  <Words>42</Words>
  <Application>Microsoft Office PowerPoint</Application>
  <PresentationFormat>Širokoúhlá obrazovka</PresentationFormat>
  <Paragraphs>13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96</cp:revision>
  <dcterms:created xsi:type="dcterms:W3CDTF">2020-02-21T13:54:42Z</dcterms:created>
  <dcterms:modified xsi:type="dcterms:W3CDTF">2023-06-01T18:43:56Z</dcterms:modified>
</cp:coreProperties>
</file>