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4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g"/><Relationship Id="rId21" Type="http://schemas.openxmlformats.org/officeDocument/2006/relationships/audio" Target="../media/audio14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4.wav"/><Relationship Id="rId5" Type="http://schemas.openxmlformats.org/officeDocument/2006/relationships/image" Target="../media/image3.jp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1412776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bavarois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772905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D678BA19-BAFB-4A4E-A5A8-9CAA896FC8D3}"/>
              </a:ext>
            </a:extLst>
          </p:cNvPr>
          <p:cNvSpPr/>
          <p:nvPr/>
        </p:nvSpPr>
        <p:spPr>
          <a:xfrm>
            <a:off x="1" y="6165304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FA12F48-A9C7-4732-8655-718B3329AD61}"/>
              </a:ext>
            </a:extLst>
          </p:cNvPr>
          <p:cNvSpPr/>
          <p:nvPr/>
        </p:nvSpPr>
        <p:spPr>
          <a:xfrm>
            <a:off x="467544" y="878767"/>
            <a:ext cx="8280920" cy="4772905"/>
          </a:xfrm>
          <a:prstGeom prst="rect">
            <a:avLst/>
          </a:prstGeom>
          <a:noFill/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8D0A53A1-7894-4AE2-AC53-463B34DA46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05" y="887538"/>
            <a:ext cx="8278801" cy="3909613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E1FB2A3-A19A-4638-B7A2-B3F3EEAC9F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686113"/>
            <a:ext cx="8278801" cy="946585"/>
          </a:xfrm>
          <a:prstGeom prst="rect">
            <a:avLst/>
          </a:prstGeo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9F9834EA-04BC-47A2-B3F7-CC3F039D26EC}"/>
              </a:ext>
            </a:extLst>
          </p:cNvPr>
          <p:cNvSpPr/>
          <p:nvPr/>
        </p:nvSpPr>
        <p:spPr>
          <a:xfrm>
            <a:off x="465425" y="878766"/>
            <a:ext cx="8280920" cy="476270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0" name="Obrázek 49">
            <a:extLst>
              <a:ext uri="{FF2B5EF4-FFF2-40B4-BE49-F238E27FC236}">
                <a16:creationId xmlns:a16="http://schemas.microsoft.com/office/drawing/2014/main" id="{CD0FB3FE-B03E-B10C-58F0-C514037B74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07619"/>
            <a:ext cx="5126695" cy="3909613"/>
          </a:xfrm>
          <a:prstGeom prst="rect">
            <a:avLst/>
          </a:prstGeom>
        </p:spPr>
      </p:pic>
      <p:sp>
        <p:nvSpPr>
          <p:cNvPr id="56" name="3 Rectángulo">
            <a:extLst>
              <a:ext uri="{FF2B5EF4-FFF2-40B4-BE49-F238E27FC236}">
                <a16:creationId xmlns:a16="http://schemas.microsoft.com/office/drawing/2014/main" id="{C04FD1BE-D92C-C67B-E5B9-5DFD2990EEA8}"/>
              </a:ext>
            </a:extLst>
          </p:cNvPr>
          <p:cNvSpPr/>
          <p:nvPr/>
        </p:nvSpPr>
        <p:spPr>
          <a:xfrm>
            <a:off x="465425" y="981595"/>
            <a:ext cx="821103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bavarois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20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F1F37C25-5CB1-DB58-DFDB-AFA530F3F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572" y="1786329"/>
            <a:ext cx="105905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Ein</a:t>
            </a:r>
            <a:r>
              <a:rPr lang="cs-CZ" altLang="cs-CZ" sz="1200" b="1" dirty="0">
                <a:solidFill>
                  <a:srgbClr val="002060"/>
                </a:solidFill>
              </a:rPr>
              <a:t> Stern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78" name="Text Box 47">
            <a:extLst>
              <a:ext uri="{FF2B5EF4-FFF2-40B4-BE49-F238E27FC236}">
                <a16:creationId xmlns:a16="http://schemas.microsoft.com/office/drawing/2014/main" id="{8C813DC6-BAD0-1D4B-7C33-422C0B18D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020" y="3936468"/>
            <a:ext cx="10209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Ohne </a:t>
            </a:r>
            <a:r>
              <a:rPr lang="cs-CZ" altLang="cs-CZ" sz="1200" b="1" dirty="0" err="1">
                <a:solidFill>
                  <a:srgbClr val="002060"/>
                </a:solidFill>
              </a:rPr>
              <a:t>Musik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79" name="Text Box 47">
            <a:extLst>
              <a:ext uri="{FF2B5EF4-FFF2-40B4-BE49-F238E27FC236}">
                <a16:creationId xmlns:a16="http://schemas.microsoft.com/office/drawing/2014/main" id="{9206B10C-390F-7C3B-EF9D-FC35F2901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030" y="3437164"/>
            <a:ext cx="10310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Fanclub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22245399-C93B-4796-DE97-78F23868C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3420" y="2866687"/>
            <a:ext cx="10802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Bavaria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1" name="Text Box 47">
            <a:extLst>
              <a:ext uri="{FF2B5EF4-FFF2-40B4-BE49-F238E27FC236}">
                <a16:creationId xmlns:a16="http://schemas.microsoft.com/office/drawing/2014/main" id="{FC2D3038-DA8E-9590-6192-338A97A24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8443" y="2283302"/>
            <a:ext cx="10802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Regen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2" name="Text Box 47">
            <a:extLst>
              <a:ext uri="{FF2B5EF4-FFF2-40B4-BE49-F238E27FC236}">
                <a16:creationId xmlns:a16="http://schemas.microsoft.com/office/drawing/2014/main" id="{EBC5993A-0D76-D552-B999-E2EA529BF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5547" y="1732340"/>
            <a:ext cx="10802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Boarischer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3" name="Text Box 47">
            <a:extLst>
              <a:ext uri="{FF2B5EF4-FFF2-40B4-BE49-F238E27FC236}">
                <a16:creationId xmlns:a16="http://schemas.microsoft.com/office/drawing/2014/main" id="{0D2331CB-2157-5FC5-EDDA-01ED0DBA5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034" y="4531490"/>
            <a:ext cx="10209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Hohe</a:t>
            </a:r>
            <a:r>
              <a:rPr lang="cs-CZ" altLang="cs-CZ" sz="1200" b="1" dirty="0">
                <a:solidFill>
                  <a:srgbClr val="002060"/>
                </a:solidFill>
              </a:rPr>
              <a:t> Alm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5E99BDCC-8145-9471-FC32-4AFF7FAA4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12" y="2357728"/>
            <a:ext cx="10209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Wir</a:t>
            </a:r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  <a:r>
              <a:rPr lang="cs-CZ" altLang="cs-CZ" sz="1200" b="1" dirty="0" err="1">
                <a:solidFill>
                  <a:srgbClr val="002060"/>
                </a:solidFill>
              </a:rPr>
              <a:t>Fahren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9037548-BA26-D3E7-4AB8-599F2B990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0076" y="5063864"/>
            <a:ext cx="1119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Bakelse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22AF2876-5E65-5391-57EA-240CFEF83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272" y="3449456"/>
            <a:ext cx="10209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Polka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776BC9DC-D28E-8CBC-3FA8-C81B33097C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254" y="3868619"/>
            <a:ext cx="10209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Okki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polka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823917B0-F375-2B02-3551-20C9770F2D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424" y="4519150"/>
            <a:ext cx="10209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Buragaudi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C9D560D1-D77A-181B-C51C-D915A7290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464" y="5036102"/>
            <a:ext cx="10209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Harmonika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AB3092B6-587A-A0FA-AEB8-45F5F4CAD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82" y="2878057"/>
            <a:ext cx="10405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Himmels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91" name="AutoShape 32">
            <a:extLst>
              <a:ext uri="{FF2B5EF4-FFF2-40B4-BE49-F238E27FC236}">
                <a16:creationId xmlns:a16="http://schemas.microsoft.com/office/drawing/2014/main" id="{4B8AE46A-7F20-B1D3-D84A-6FC7B865F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465" y="1062677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2" name="AutoShape 32">
            <a:extLst>
              <a:ext uri="{FF2B5EF4-FFF2-40B4-BE49-F238E27FC236}">
                <a16:creationId xmlns:a16="http://schemas.microsoft.com/office/drawing/2014/main" id="{7BCF1487-C126-FD8F-B751-D024BF36E7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4634" y="1055372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93" name="Picture 62">
            <a:extLst>
              <a:ext uri="{FF2B5EF4-FFF2-40B4-BE49-F238E27FC236}">
                <a16:creationId xmlns:a16="http://schemas.microsoft.com/office/drawing/2014/main" id="{77C0C3DB-B9C5-8CFF-1946-9E1531003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372" y="1689101"/>
            <a:ext cx="973508" cy="133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" name="Picture 62">
            <a:extLst>
              <a:ext uri="{FF2B5EF4-FFF2-40B4-BE49-F238E27FC236}">
                <a16:creationId xmlns:a16="http://schemas.microsoft.com/office/drawing/2014/main" id="{AF10F064-28F4-D145-A4B6-72C555AC5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563" y="1603096"/>
            <a:ext cx="506265" cy="69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" name="Picture 62">
            <a:extLst>
              <a:ext uri="{FF2B5EF4-FFF2-40B4-BE49-F238E27FC236}">
                <a16:creationId xmlns:a16="http://schemas.microsoft.com/office/drawing/2014/main" id="{11337070-2F42-5FFB-6944-1FD58D8B6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121" y="1631281"/>
            <a:ext cx="368847" cy="50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20">
            <a:hlinkClick r:id="" action="ppaction://noaction">
              <a:snd r:embed="rId2" name="21 - Rojo Buam - Woodlog Boarischer.wav"/>
            </a:hlinkClick>
            <a:extLst>
              <a:ext uri="{FF2B5EF4-FFF2-40B4-BE49-F238E27FC236}">
                <a16:creationId xmlns:a16="http://schemas.microsoft.com/office/drawing/2014/main" id="{7E18270B-3440-FF81-9943-A03D438E1A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092" y="1732341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9" name="08 - Rojos - Ein Stern Der Vom Himmel Fallt.wav"/>
            </a:hlinkClick>
            <a:extLst>
              <a:ext uri="{FF2B5EF4-FFF2-40B4-BE49-F238E27FC236}">
                <a16:creationId xmlns:a16="http://schemas.microsoft.com/office/drawing/2014/main" id="{C0E134EE-442B-991E-C22D-289324BA8F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651" y="1750813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0">
            <a:hlinkClick r:id="" action="ppaction://noaction">
              <a:snd r:embed="rId10" name="04 - Vagabunden - Wir Fahren Ins Grüne.wav"/>
            </a:hlinkClick>
            <a:extLst>
              <a:ext uri="{FF2B5EF4-FFF2-40B4-BE49-F238E27FC236}">
                <a16:creationId xmlns:a16="http://schemas.microsoft.com/office/drawing/2014/main" id="{F1DCC59D-FC6B-8314-4832-944960DA75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715" y="2306700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0">
            <a:hlinkClick r:id="" action="ppaction://noaction">
              <a:snd r:embed="rId11" name="10 - Rojo Buam - Himmelswalzer.wav"/>
            </a:hlinkClick>
            <a:extLst>
              <a:ext uri="{FF2B5EF4-FFF2-40B4-BE49-F238E27FC236}">
                <a16:creationId xmlns:a16="http://schemas.microsoft.com/office/drawing/2014/main" id="{9F03232B-1E3B-1DCC-DDEB-90B598965D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54" y="2862553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0">
            <a:hlinkClick r:id="" action="ppaction://noaction">
              <a:snd r:embed="rId12" name="05 - Rojo's - Okkipolka.wav"/>
            </a:hlinkClick>
            <a:extLst>
              <a:ext uri="{FF2B5EF4-FFF2-40B4-BE49-F238E27FC236}">
                <a16:creationId xmlns:a16="http://schemas.microsoft.com/office/drawing/2014/main" id="{728D6C12-F16F-82B0-FAD6-8619A2671A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54" y="3927833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0">
            <a:hlinkClick r:id="" action="ppaction://noaction">
              <a:snd r:embed="rId13" name="07 - Vagabunden - Buragaudi.wav"/>
            </a:hlinkClick>
            <a:extLst>
              <a:ext uri="{FF2B5EF4-FFF2-40B4-BE49-F238E27FC236}">
                <a16:creationId xmlns:a16="http://schemas.microsoft.com/office/drawing/2014/main" id="{F8A3FF00-5534-A617-D210-9429A9AA86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690" y="4467992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0">
            <a:hlinkClick r:id="" action="ppaction://noaction">
              <a:snd r:embed="rId14" name="24 - Palemiger Spatzen - D'n Bakelse.wav"/>
            </a:hlinkClick>
            <a:extLst>
              <a:ext uri="{FF2B5EF4-FFF2-40B4-BE49-F238E27FC236}">
                <a16:creationId xmlns:a16="http://schemas.microsoft.com/office/drawing/2014/main" id="{C3C1E69D-FE1A-3B8F-DAC0-661874E587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5003861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0">
            <a:hlinkClick r:id="" action="ppaction://noaction">
              <a:snd r:embed="rId15" name="13 - Vagabunden - Juche Auf Der Hohe Alm.wav"/>
            </a:hlinkClick>
            <a:extLst>
              <a:ext uri="{FF2B5EF4-FFF2-40B4-BE49-F238E27FC236}">
                <a16:creationId xmlns:a16="http://schemas.microsoft.com/office/drawing/2014/main" id="{BFBDFDA4-4F3E-7A7B-CEE2-1488618ACC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4463771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0">
            <a:hlinkClick r:id="" action="ppaction://noaction">
              <a:snd r:embed="rId16" name="17 - Vagabunden - Ohne Musik Geht Nit.wav"/>
            </a:hlinkClick>
            <a:extLst>
              <a:ext uri="{FF2B5EF4-FFF2-40B4-BE49-F238E27FC236}">
                <a16:creationId xmlns:a16="http://schemas.microsoft.com/office/drawing/2014/main" id="{EB50E942-243C-FF1F-FCAB-F7F0D5046F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3923681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0">
            <a:hlinkClick r:id="" action="ppaction://noaction">
              <a:snd r:embed="rId17" name="01 - Palemiger Spatzen - Fanclub Boarischer.wav"/>
            </a:hlinkClick>
            <a:extLst>
              <a:ext uri="{FF2B5EF4-FFF2-40B4-BE49-F238E27FC236}">
                <a16:creationId xmlns:a16="http://schemas.microsoft.com/office/drawing/2014/main" id="{7FC003CE-B9A3-63E2-C569-350E500958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3382329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0">
            <a:hlinkClick r:id="" action="ppaction://noaction">
              <a:snd r:embed="rId18" name="06 - Marmaros - Bavaria Wals.wav"/>
            </a:hlinkClick>
            <a:extLst>
              <a:ext uri="{FF2B5EF4-FFF2-40B4-BE49-F238E27FC236}">
                <a16:creationId xmlns:a16="http://schemas.microsoft.com/office/drawing/2014/main" id="{F711CD90-39C6-72F9-9291-8BF906E5F8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2828218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0">
            <a:hlinkClick r:id="" action="ppaction://noaction">
              <a:snd r:embed="rId19" name="18 - Vagabunden - Regenboogtango.wav"/>
            </a:hlinkClick>
            <a:extLst>
              <a:ext uri="{FF2B5EF4-FFF2-40B4-BE49-F238E27FC236}">
                <a16:creationId xmlns:a16="http://schemas.microsoft.com/office/drawing/2014/main" id="{03B8E90B-CEF5-B354-FC90-8CB12F66F5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137" y="2273693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0">
            <a:hlinkClick r:id="" action="ppaction://noaction">
              <a:snd r:embed="rId20" name="23 - Steirische Harmonika Quintett - Am Wochenende.wav"/>
            </a:hlinkClick>
            <a:extLst>
              <a:ext uri="{FF2B5EF4-FFF2-40B4-BE49-F238E27FC236}">
                <a16:creationId xmlns:a16="http://schemas.microsoft.com/office/drawing/2014/main" id="{85D2485C-8BF6-ACA3-012E-AEDE32CADB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692" y="5018588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0">
            <a:hlinkClick r:id="" action="ppaction://noaction">
              <a:snd r:embed="rId21" name="02 - Rojos - Boricka Polka.wav"/>
            </a:hlinkClick>
            <a:extLst>
              <a:ext uri="{FF2B5EF4-FFF2-40B4-BE49-F238E27FC236}">
                <a16:creationId xmlns:a16="http://schemas.microsoft.com/office/drawing/2014/main" id="{627E07E0-E2CC-A3B0-81CE-2F9F329A17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54" y="3391100"/>
            <a:ext cx="506265" cy="4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83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21 - Rojo Buam - Woodlog Boarischer.wav"/>
          </p:stSnd>
        </p:sndAc>
      </p:transition>
    </mc:Choice>
    <mc:Fallback>
      <p:transition spd="slow">
        <p:split orient="vert"/>
        <p:sndAc>
          <p:stSnd>
            <p:snd r:embed="rId2" name="21 - Rojo Buam - Woodlog Boarisch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343</TotalTime>
  <Words>31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2023-05-26T19:29:45Z</dcterms:modified>
</cp:coreProperties>
</file>