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318" r:id="rId16"/>
    <p:sldId id="317" r:id="rId17"/>
    <p:sldId id="316" r:id="rId18"/>
    <p:sldId id="315" r:id="rId19"/>
    <p:sldId id="298" r:id="rId20"/>
    <p:sldId id="297" r:id="rId21"/>
    <p:sldId id="307" r:id="rId22"/>
    <p:sldId id="296" r:id="rId23"/>
    <p:sldId id="295" r:id="rId24"/>
    <p:sldId id="294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Lovy beze zbraní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Chasses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sans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813D36A9-7DEC-1DB8-1740-22A57ED23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4A39EFB-46EB-B4FE-2E6C-8069C4D612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3512" y="177281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717542F-D719-DB0E-3560-CC7676B74E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44148" y="315488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Little bird.wav"/>
          </p:stSnd>
        </p:sndAc>
      </p:transition>
    </mc:Choice>
    <mc:Fallback xmlns="">
      <p:transition spd="slow" advClick="0" advTm="12000">
        <p:split orient="vert"/>
        <p:sndAc>
          <p:stSnd>
            <p:snd r:embed="rId4" name="Little bir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3676B89-85B6-0C67-60D2-657E1EE6C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Hunts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without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weapons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Chasses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sans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armes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Hunts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zonder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wapens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Caza</a:t>
            </a:r>
            <a:r>
              <a:rPr lang="cs-CZ" altLang="cs-CZ" sz="2000" b="1" dirty="0">
                <a:solidFill>
                  <a:srgbClr val="FF0000"/>
                </a:solidFill>
              </a:rPr>
              <a:t> sin </a:t>
            </a:r>
            <a:r>
              <a:rPr lang="cs-CZ" altLang="cs-CZ" sz="2000" b="1" dirty="0" err="1">
                <a:solidFill>
                  <a:srgbClr val="FF0000"/>
                </a:solidFill>
              </a:rPr>
              <a:t>armas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Caças</a:t>
            </a:r>
            <a:r>
              <a:rPr lang="cs-CZ" altLang="cs-CZ" sz="2000" b="1" dirty="0">
                <a:solidFill>
                  <a:srgbClr val="FF0000"/>
                </a:solidFill>
              </a:rPr>
              <a:t> sem </a:t>
            </a:r>
            <a:r>
              <a:rPr lang="cs-CZ" altLang="cs-CZ" sz="2000" b="1" dirty="0" err="1">
                <a:solidFill>
                  <a:srgbClr val="FF0000"/>
                </a:solidFill>
              </a:rPr>
              <a:t>armas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CA8F7045-6A5E-462D-F48F-077123FFE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F11D3E5-E6D2-F9A6-9B36-3287074A5DD5}"/>
              </a:ext>
            </a:extLst>
          </p:cNvPr>
          <p:cNvSpPr/>
          <p:nvPr/>
        </p:nvSpPr>
        <p:spPr>
          <a:xfrm>
            <a:off x="1847528" y="764704"/>
            <a:ext cx="748883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Lovy beze zbraní 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0A59E3B-61C6-38C6-4C0D-F23265362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FEA6C1-F132-5D27-A522-0D9B4DCE1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BB704C-B207-7F7B-F9A9-C8339E1AE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EDBEF8-4CAE-E790-A1F7-FF522E296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AB8EBF-B857-8FEE-1CA0-EE1B2C719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349DE3-4D6C-D863-DE8A-DDC44D372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6CF95C-CF3A-E043-59D6-E465302F3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4CEDA6-6873-4465-0803-395F0580F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7764"/>
            <a:ext cx="10801200" cy="58935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A64D192-F674-4236-632F-FAA279629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AFE260-5C32-D92A-1B43-1F1D41EBF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969578-AFE2-92AA-8DC9-6BE8FB83C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5AF322-28C3-C0DA-6744-1853C50B47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4069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934D50-116C-5D21-E19C-9AEA79C44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732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D7F25B-0D14-944D-3343-6B02A3965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22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58D32E-B993-FAEC-97A8-CDBC67D9E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65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45C282-CFF1-0492-6C22-C333E77FF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3CE962-B495-4D86-FA0A-38FFC9874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9DA8354-7207-B857-8058-24B73F934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94FEFA-DBF1-A677-A053-AB8EB60DB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402D8D-4499-194D-10EA-250E06868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6D9DED-8FB9-24C5-DCB2-DB8FBD0B5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7EF7A2D-E78B-D0E5-0574-6374AB508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Little bird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Little bird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88FD122-A5D7-8401-3598-8CB5C0CAF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0A3252-362E-BA0C-E254-891E4596E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2D58DD-D1A9-E633-D1E5-CAB86435B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A764F2-87D9-FEFB-EF74-46E5D6B48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A42BC8-7245-9A33-CAAD-8DFE8D8C3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3">
            <a:extLst>
              <a:ext uri="{FF2B5EF4-FFF2-40B4-BE49-F238E27FC236}">
                <a16:creationId xmlns:a16="http://schemas.microsoft.com/office/drawing/2014/main" id="{BD6844D6-8C6F-4904-B392-32465ADF2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4119417-D4CE-A3FC-B165-F0BDE73941EC}"/>
              </a:ext>
            </a:extLst>
          </p:cNvPr>
          <p:cNvSpPr/>
          <p:nvPr/>
        </p:nvSpPr>
        <p:spPr>
          <a:xfrm>
            <a:off x="4017024" y="836712"/>
            <a:ext cx="433543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52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2023-06-01T10:30:48Z</dcterms:modified>
</cp:coreProperties>
</file>