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65" r:id="rId3"/>
    <p:sldId id="266" r:id="rId4"/>
    <p:sldId id="277" r:id="rId5"/>
    <p:sldId id="309" r:id="rId6"/>
    <p:sldId id="274" r:id="rId7"/>
    <p:sldId id="276" r:id="rId8"/>
    <p:sldId id="279" r:id="rId9"/>
    <p:sldId id="278" r:id="rId10"/>
    <p:sldId id="275" r:id="rId11"/>
    <p:sldId id="308" r:id="rId12"/>
    <p:sldId id="283" r:id="rId13"/>
    <p:sldId id="280" r:id="rId14"/>
    <p:sldId id="282" r:id="rId15"/>
    <p:sldId id="285" r:id="rId16"/>
    <p:sldId id="286" r:id="rId17"/>
    <p:sldId id="287" r:id="rId18"/>
    <p:sldId id="284" r:id="rId19"/>
    <p:sldId id="288" r:id="rId20"/>
    <p:sldId id="291" r:id="rId21"/>
    <p:sldId id="289" r:id="rId22"/>
    <p:sldId id="293" r:id="rId23"/>
    <p:sldId id="292" r:id="rId24"/>
    <p:sldId id="296" r:id="rId25"/>
    <p:sldId id="295" r:id="rId26"/>
    <p:sldId id="294" r:id="rId27"/>
    <p:sldId id="302" r:id="rId28"/>
    <p:sldId id="315" r:id="rId29"/>
    <p:sldId id="301" r:id="rId30"/>
    <p:sldId id="307" r:id="rId31"/>
    <p:sldId id="263" r:id="rId32"/>
    <p:sldId id="299" r:id="rId33"/>
    <p:sldId id="271" r:id="rId34"/>
    <p:sldId id="270" r:id="rId35"/>
    <p:sldId id="314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31.05.2023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8529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0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916832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Indie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37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Inde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už, osoba, nošení, čepice&#10;&#10;Popis vygenerován s velmi vysokou mírou spolehlivosti">
            <a:extLst>
              <a:ext uri="{FF2B5EF4-FFF2-40B4-BE49-F238E27FC236}">
                <a16:creationId xmlns:a16="http://schemas.microsoft.com/office/drawing/2014/main" id="{58B238D7-41A6-409E-9AFF-49620D231B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2FF8402A-69C8-4E06-A781-FA7063D22ABA}"/>
              </a:ext>
            </a:extLst>
          </p:cNvPr>
          <p:cNvSpPr/>
          <p:nvPr/>
        </p:nvSpPr>
        <p:spPr>
          <a:xfrm>
            <a:off x="643463" y="636356"/>
            <a:ext cx="10905065" cy="5578171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48752AC0-1863-42D1-9E96-43EA65F452B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847528" y="2561043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134DEF1D-F000-45E1-BED4-2ABE2708235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188164" y="392822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  <p:sndAc>
          <p:stSnd loop="1">
            <p:snd r:embed="rId2" name="Karunesh 08.wav"/>
          </p:stSnd>
        </p:sndAc>
      </p:transition>
    </mc:Choice>
    <mc:Fallback xmlns="">
      <p:transition spd="slow" advClick="0" advTm="16000">
        <p:split orient="vert"/>
        <p:sndAc>
          <p:stSnd loop="1">
            <p:snd r:embed="rId4" name="Karunesh 0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muž, nošení, oblečení&#10;&#10;Popis vygenerován s velmi vysokou mírou spolehlivosti">
            <a:extLst>
              <a:ext uri="{FF2B5EF4-FFF2-40B4-BE49-F238E27FC236}">
                <a16:creationId xmlns:a16="http://schemas.microsoft.com/office/drawing/2014/main" id="{9AD95D33-42CE-4F7C-AAA1-F789B154E1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51029A14-9DCB-4509-8C9F-361A7764723A}"/>
              </a:ext>
            </a:extLst>
          </p:cNvPr>
          <p:cNvSpPr/>
          <p:nvPr/>
        </p:nvSpPr>
        <p:spPr>
          <a:xfrm>
            <a:off x="643463" y="636357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5D7DF92B-7593-4D39-9222-1F215F1F94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207351" y="6242515"/>
            <a:ext cx="1339935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                  India      Inde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Indien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L'Índia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Índia</a:t>
            </a:r>
            <a:r>
              <a:rPr lang="cs-CZ" altLang="cs-CZ" sz="2400" b="1" dirty="0">
                <a:solidFill>
                  <a:srgbClr val="FF0000"/>
                </a:solidFill>
              </a:rPr>
              <a:t>      Indie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Indija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Hindistan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Індія</a:t>
            </a:r>
            <a:r>
              <a:rPr lang="cs-CZ" altLang="cs-CZ" sz="2400" b="1" dirty="0">
                <a:solidFill>
                  <a:srgbClr val="FF0000"/>
                </a:solidFill>
              </a:rPr>
              <a:t>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Индия</a:t>
            </a:r>
            <a:endParaRPr lang="cs-CZ" altLang="cs-CZ" sz="2400" b="1" dirty="0">
              <a:solidFill>
                <a:srgbClr val="FF0000"/>
              </a:solidFill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CF96CFDD-83E0-B067-BE66-93D17F1B32FE}"/>
              </a:ext>
            </a:extLst>
          </p:cNvPr>
          <p:cNvSpPr/>
          <p:nvPr/>
        </p:nvSpPr>
        <p:spPr>
          <a:xfrm>
            <a:off x="407368" y="1412776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Indie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37 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oblečení, budova, muž&#10;&#10;Popis vygenerován s velmi vysokou mírou spolehlivosti">
            <a:extLst>
              <a:ext uri="{FF2B5EF4-FFF2-40B4-BE49-F238E27FC236}">
                <a16:creationId xmlns:a16="http://schemas.microsoft.com/office/drawing/2014/main" id="{95F6CC2C-6047-4551-AD95-1717D54E0C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8839513A-D393-4657-9955-AE3E0A2158E6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6879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už, oblečení, nošení, osoba&#10;&#10;Popis vygenerován s velmi vysokou mírou spolehlivosti">
            <a:extLst>
              <a:ext uri="{FF2B5EF4-FFF2-40B4-BE49-F238E27FC236}">
                <a16:creationId xmlns:a16="http://schemas.microsoft.com/office/drawing/2014/main" id="{776F82B8-7471-4BD7-AC46-C42A9E83BE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A5EE6E4F-58CE-4F6B-A569-85D7B063F947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2256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ošení, oblečení, čepice&#10;&#10;Popis vygenerován s vysokou mírou spolehlivosti">
            <a:extLst>
              <a:ext uri="{FF2B5EF4-FFF2-40B4-BE49-F238E27FC236}">
                <a16:creationId xmlns:a16="http://schemas.microsoft.com/office/drawing/2014/main" id="{F563E287-0EC4-4942-B76D-27A39DF4FD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CEC1F3E-E7D4-4C04-AF8B-9AE76C9A0530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772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exteriér, budova, muž&#10;&#10;Popis vygenerován s velmi vysokou mírou spolehlivosti">
            <a:extLst>
              <a:ext uri="{FF2B5EF4-FFF2-40B4-BE49-F238E27FC236}">
                <a16:creationId xmlns:a16="http://schemas.microsoft.com/office/drawing/2014/main" id="{F5903887-BE4A-42C5-AF58-CB1F931C3E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C768C2F0-75B3-459B-85BD-D95D56A3E76B}"/>
              </a:ext>
            </a:extLst>
          </p:cNvPr>
          <p:cNvSpPr/>
          <p:nvPr/>
        </p:nvSpPr>
        <p:spPr>
          <a:xfrm>
            <a:off x="643463" y="636357"/>
            <a:ext cx="10905065" cy="5578172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6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ošení, osoba, muž, zvíře&#10;&#10;Popis vygenerován s vysokou mírou spolehlivosti">
            <a:extLst>
              <a:ext uri="{FF2B5EF4-FFF2-40B4-BE49-F238E27FC236}">
                <a16:creationId xmlns:a16="http://schemas.microsoft.com/office/drawing/2014/main" id="{8C041B7E-E22C-4634-99EE-96F7BD12F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941686DD-F212-4592-937B-AC7B3093853E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76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exteriér, vsedě, zeď&#10;&#10;Popis vygenerován s velmi vysokou mírou spolehlivosti">
            <a:extLst>
              <a:ext uri="{FF2B5EF4-FFF2-40B4-BE49-F238E27FC236}">
                <a16:creationId xmlns:a16="http://schemas.microsoft.com/office/drawing/2014/main" id="{2DFFED74-A462-4E75-BD11-9151E92359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02755"/>
            <a:ext cx="10905064" cy="561177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FB1045A8-DBE5-452B-94ED-8A909B924CC2}"/>
              </a:ext>
            </a:extLst>
          </p:cNvPr>
          <p:cNvSpPr/>
          <p:nvPr/>
        </p:nvSpPr>
        <p:spPr>
          <a:xfrm>
            <a:off x="643463" y="602755"/>
            <a:ext cx="10905065" cy="561177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8956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ošení, muž, čepice, osoba&#10;&#10;Popis vygenerován s velmi vysokou mírou spolehlivosti">
            <a:extLst>
              <a:ext uri="{FF2B5EF4-FFF2-40B4-BE49-F238E27FC236}">
                <a16:creationId xmlns:a16="http://schemas.microsoft.com/office/drawing/2014/main" id="{E40DB0F6-F3F3-42C0-9759-E902400C5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58722F72-C31F-454E-9902-D5E6F6170351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264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už, osoba, budova, nošení&#10;&#10;Popis vygenerován s velmi vysokou mírou spolehlivosti">
            <a:extLst>
              <a:ext uri="{FF2B5EF4-FFF2-40B4-BE49-F238E27FC236}">
                <a16:creationId xmlns:a16="http://schemas.microsoft.com/office/drawing/2014/main" id="{BBBC63BF-A9EF-4145-8386-AE0437F4B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E465856F-2690-42FF-A7ED-D2BB2308344A}"/>
              </a:ext>
            </a:extLst>
          </p:cNvPr>
          <p:cNvSpPr/>
          <p:nvPr/>
        </p:nvSpPr>
        <p:spPr>
          <a:xfrm>
            <a:off x="643463" y="636357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724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ošení, hnědá, hledání&#10;&#10;Popis vygenerován s vysokou mírou spolehlivosti">
            <a:extLst>
              <a:ext uri="{FF2B5EF4-FFF2-40B4-BE49-F238E27FC236}">
                <a16:creationId xmlns:a16="http://schemas.microsoft.com/office/drawing/2014/main" id="{1E85AC4F-EC46-4384-B8FF-C7D00BF15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340A960A-EA67-480D-8946-A6CE060EC554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008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nošení, oblečení, čepice, osoba&#10;&#10;Popis vygenerován s velmi vysokou mírou spolehlivosti">
            <a:extLst>
              <a:ext uri="{FF2B5EF4-FFF2-40B4-BE49-F238E27FC236}">
                <a16:creationId xmlns:a16="http://schemas.microsoft.com/office/drawing/2014/main" id="{8547D3AD-E2B2-474C-8D90-D8E400DCEB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092" y="643464"/>
            <a:ext cx="11022439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4D4A5B46-4503-4DEC-845E-D49CF9B3B921}"/>
              </a:ext>
            </a:extLst>
          </p:cNvPr>
          <p:cNvSpPr/>
          <p:nvPr/>
        </p:nvSpPr>
        <p:spPr>
          <a:xfrm>
            <a:off x="526089" y="636357"/>
            <a:ext cx="11022439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89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muž, oblečení, zeď&#10;&#10;Popis vygenerován s velmi vysokou mírou spolehlivosti">
            <a:extLst>
              <a:ext uri="{FF2B5EF4-FFF2-40B4-BE49-F238E27FC236}">
                <a16:creationId xmlns:a16="http://schemas.microsoft.com/office/drawing/2014/main" id="{430CDFA1-73FF-4041-894E-5E110621F9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95EEB83B-B8B7-4641-9E4F-FEFDA9231551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479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muž, osoba&#10;&#10;Popis vygenerován s velmi vysokou mírou spolehlivosti">
            <a:extLst>
              <a:ext uri="{FF2B5EF4-FFF2-40B4-BE49-F238E27FC236}">
                <a16:creationId xmlns:a16="http://schemas.microsoft.com/office/drawing/2014/main" id="{93C05702-6756-42F4-8421-18A35A381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D354E00C-DE7B-488A-A1D5-83B327BD9BC5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411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sah obrázku osoba, nošení, muž, čepice&#10;&#10;Popis vygenerován s velmi vysokou mírou spolehlivosti">
            <a:extLst>
              <a:ext uri="{FF2B5EF4-FFF2-40B4-BE49-F238E27FC236}">
                <a16:creationId xmlns:a16="http://schemas.microsoft.com/office/drawing/2014/main" id="{DC2F2ACD-7D6B-459C-8E8C-A759651C1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D918B59D-98E5-44DA-BC44-1B97ED5413F9}"/>
              </a:ext>
            </a:extLst>
          </p:cNvPr>
          <p:cNvSpPr/>
          <p:nvPr/>
        </p:nvSpPr>
        <p:spPr>
          <a:xfrm>
            <a:off x="643463" y="636357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3610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muž, exteriér&#10;&#10;Popis vygenerován s velmi vysokou mírou spolehlivosti">
            <a:extLst>
              <a:ext uri="{FF2B5EF4-FFF2-40B4-BE49-F238E27FC236}">
                <a16:creationId xmlns:a16="http://schemas.microsoft.com/office/drawing/2014/main" id="{68D5BB19-8D87-42B0-8D17-C5C05A393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CA228D0-BC89-4CC2-AC31-3FB1328BAC3D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443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soba, exteriér, ústa&#10;&#10;Popis vygenerován s velmi vysokou mírou spolehlivosti">
            <a:extLst>
              <a:ext uri="{FF2B5EF4-FFF2-40B4-BE49-F238E27FC236}">
                <a16:creationId xmlns:a16="http://schemas.microsoft.com/office/drawing/2014/main" id="{E3FA4A89-751F-471B-9CED-2A8F646E6C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4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742BA604-F18D-4735-9947-5AA5173D9570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88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červená, exteriér, osoba&#10;&#10;Popis vygenerován s velmi vysokou mírou spolehlivosti">
            <a:extLst>
              <a:ext uri="{FF2B5EF4-FFF2-40B4-BE49-F238E27FC236}">
                <a16:creationId xmlns:a16="http://schemas.microsoft.com/office/drawing/2014/main" id="{C6475A68-18A6-4633-BC94-AF8C6EBA59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3CB2C8D-1B94-456F-A585-2FD5F40DE2F8}"/>
              </a:ext>
            </a:extLst>
          </p:cNvPr>
          <p:cNvSpPr/>
          <p:nvPr/>
        </p:nvSpPr>
        <p:spPr>
          <a:xfrm>
            <a:off x="643463" y="636357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867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muž, osoba, budova&#10;&#10;Popis vygenerován s velmi vysokou mírou spolehlivosti">
            <a:extLst>
              <a:ext uri="{FF2B5EF4-FFF2-40B4-BE49-F238E27FC236}">
                <a16:creationId xmlns:a16="http://schemas.microsoft.com/office/drawing/2014/main" id="{AB93E5A1-B45D-4898-B30D-A63E406D9D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6115E1B-AFA4-465F-8E1F-E46BD74C4AFF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20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stůl, muž, vsedě&#10;&#10;Popis vygenerován s velmi vysokou mírou spolehlivosti">
            <a:extLst>
              <a:ext uri="{FF2B5EF4-FFF2-40B4-BE49-F238E27FC236}">
                <a16:creationId xmlns:a16="http://schemas.microsoft.com/office/drawing/2014/main" id="{29437B5E-43E9-42E9-98A3-2E8DE9219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49D4D712-F57D-45CA-BCCF-43AB6D17B2F8}"/>
              </a:ext>
            </a:extLst>
          </p:cNvPr>
          <p:cNvSpPr/>
          <p:nvPr/>
        </p:nvSpPr>
        <p:spPr>
          <a:xfrm>
            <a:off x="643463" y="636357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059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vsedě, budova, zeď&#10;&#10;Popis vygenerován s velmi vysokou mírou spolehlivosti">
            <a:extLst>
              <a:ext uri="{FF2B5EF4-FFF2-40B4-BE49-F238E27FC236}">
                <a16:creationId xmlns:a16="http://schemas.microsoft.com/office/drawing/2014/main" id="{6CDF0E44-576B-4FF8-AA1D-138C1913A5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9CC92855-0E52-4420-B95D-37222AF90573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361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soba&#10;&#10;Popis vygenerován s velmi vysokou mírou spolehlivosti">
            <a:extLst>
              <a:ext uri="{FF2B5EF4-FFF2-40B4-BE49-F238E27FC236}">
                <a16:creationId xmlns:a16="http://schemas.microsoft.com/office/drawing/2014/main" id="{04BF533D-A46B-4364-8649-24340B0095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2" y="643467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605C4A6-0245-461F-B7CC-9101A64D15EB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1576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obloha, exteriér, hora&#10;&#10;Popis vygenerován s velmi vysokou mírou spolehlivosti">
            <a:extLst>
              <a:ext uri="{FF2B5EF4-FFF2-40B4-BE49-F238E27FC236}">
                <a16:creationId xmlns:a16="http://schemas.microsoft.com/office/drawing/2014/main" id="{DED37315-B158-4F2B-868B-48A793615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4FCDD00B-0D18-45AB-9CB0-360ED0A6D818}"/>
              </a:ext>
            </a:extLst>
          </p:cNvPr>
          <p:cNvSpPr/>
          <p:nvPr/>
        </p:nvSpPr>
        <p:spPr>
          <a:xfrm>
            <a:off x="643463" y="636357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829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strom, exteriér, tráva, osoba&#10;&#10;Popis vygenerován s velmi vysokou mírou spolehlivosti">
            <a:extLst>
              <a:ext uri="{FF2B5EF4-FFF2-40B4-BE49-F238E27FC236}">
                <a16:creationId xmlns:a16="http://schemas.microsoft.com/office/drawing/2014/main" id="{13BAD93F-A583-4535-97A8-9D6CF19A11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4" cy="557106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81145FA5-F3D9-4F69-AD6A-436858AC0161}"/>
              </a:ext>
            </a:extLst>
          </p:cNvPr>
          <p:cNvSpPr/>
          <p:nvPr/>
        </p:nvSpPr>
        <p:spPr>
          <a:xfrm>
            <a:off x="643463" y="636357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69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exteriér, budova, kolo, země&#10;&#10;Popis vygenerován s velmi vysokou mírou spolehlivosti">
            <a:extLst>
              <a:ext uri="{FF2B5EF4-FFF2-40B4-BE49-F238E27FC236}">
                <a16:creationId xmlns:a16="http://schemas.microsoft.com/office/drawing/2014/main" id="{54B6005A-43B0-4F18-A90B-932CCB87EB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E4D8DF92-0ECD-499E-ACAA-AC68986CB7E5}"/>
              </a:ext>
            </a:extLst>
          </p:cNvPr>
          <p:cNvSpPr/>
          <p:nvPr/>
        </p:nvSpPr>
        <p:spPr>
          <a:xfrm>
            <a:off x="643463" y="636357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4298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země, exteriér, osoba, strom&#10;&#10;Popis vygenerován s velmi vysokou mírou spolehlivosti">
            <a:extLst>
              <a:ext uri="{FF2B5EF4-FFF2-40B4-BE49-F238E27FC236}">
                <a16:creationId xmlns:a16="http://schemas.microsoft.com/office/drawing/2014/main" id="{6875864C-F192-4FAD-B351-E0BB37E90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DF9CD7D5-1E4A-4391-AB26-757B74282C50}"/>
              </a:ext>
            </a:extLst>
          </p:cNvPr>
          <p:cNvSpPr/>
          <p:nvPr/>
        </p:nvSpPr>
        <p:spPr>
          <a:xfrm>
            <a:off x="643463" y="636357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084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06C9BECE-3453-4F6C-906D-EFB4FB0CA049}"/>
              </a:ext>
            </a:extLst>
          </p:cNvPr>
          <p:cNvSpPr/>
          <p:nvPr/>
        </p:nvSpPr>
        <p:spPr>
          <a:xfrm>
            <a:off x="643469" y="636357"/>
            <a:ext cx="10905059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 descr="Obsah obrázku země, tráva, exteriér, strom&#10;&#10;Popis vygenerován s velmi vysokou mírou spolehlivosti">
            <a:extLst>
              <a:ext uri="{FF2B5EF4-FFF2-40B4-BE49-F238E27FC236}">
                <a16:creationId xmlns:a16="http://schemas.microsoft.com/office/drawing/2014/main" id="{D43509F7-42DF-485E-8540-3A2EF5C8F5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1" y="636357"/>
            <a:ext cx="10905065" cy="557106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6F9A5920-9610-4209-B69B-997DB513F2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401" y="1315233"/>
            <a:ext cx="1763212" cy="263046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BC674EA6-BD3C-4507-AA1E-B809FE852EC0}"/>
              </a:ext>
            </a:extLst>
          </p:cNvPr>
          <p:cNvSpPr/>
          <p:nvPr/>
        </p:nvSpPr>
        <p:spPr>
          <a:xfrm>
            <a:off x="643463" y="636356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284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exteriér, kráva, země, zvíře&#10;&#10;Popis vygenerován s velmi vysokou mírou spolehlivosti">
            <a:extLst>
              <a:ext uri="{FF2B5EF4-FFF2-40B4-BE49-F238E27FC236}">
                <a16:creationId xmlns:a16="http://schemas.microsoft.com/office/drawing/2014/main" id="{BC62D5D4-2A61-4367-9837-1B0117774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3"/>
            <a:ext cx="10905065" cy="5571065"/>
          </a:xfrm>
          <a:prstGeom prst="rect">
            <a:avLst/>
          </a:prstGeom>
        </p:spPr>
      </p:pic>
      <p:pic>
        <p:nvPicPr>
          <p:cNvPr id="4" name="Obrázek 3" descr="Obsah obrázku tráva, exteriér, pole, zvíře&#10;&#10;Popis vygenerován s velmi vysokou mírou spolehlivosti">
            <a:extLst>
              <a:ext uri="{FF2B5EF4-FFF2-40B4-BE49-F238E27FC236}">
                <a16:creationId xmlns:a16="http://schemas.microsoft.com/office/drawing/2014/main" id="{9B414022-30BA-4CDA-9DDD-13CE2F87B6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9156525" y="4509370"/>
            <a:ext cx="1791223" cy="187891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0C857FC4-E064-4742-8208-1DE48111B8EF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45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osoba, vsedě&#10;&#10;Popis vygenerován s velmi vysokou mírou spolehlivosti">
            <a:extLst>
              <a:ext uri="{FF2B5EF4-FFF2-40B4-BE49-F238E27FC236}">
                <a16:creationId xmlns:a16="http://schemas.microsoft.com/office/drawing/2014/main" id="{A877BDC1-7FCC-45C7-9CE5-2D9687EC4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0B2F1641-33AA-439C-9897-8C92D17D635E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58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budova, země, interiér, osoba&#10;&#10;Popis vygenerován s velmi vysokou mírou spolehlivosti">
            <a:extLst>
              <a:ext uri="{FF2B5EF4-FFF2-40B4-BE49-F238E27FC236}">
                <a16:creationId xmlns:a16="http://schemas.microsoft.com/office/drawing/2014/main" id="{39ABCB24-9BBF-45AB-8199-CCEAB1BA74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643464"/>
            <a:ext cx="10905065" cy="557106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85E903AC-AEF0-470F-97AE-09B6B9C46FAE}"/>
              </a:ext>
            </a:extLst>
          </p:cNvPr>
          <p:cNvSpPr/>
          <p:nvPr/>
        </p:nvSpPr>
        <p:spPr>
          <a:xfrm>
            <a:off x="643463" y="636357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Obsah obrázku osoba, muž, interiér&#10;&#10;Popis vygenerován s vysokou mírou spolehlivosti">
            <a:extLst>
              <a:ext uri="{FF2B5EF4-FFF2-40B4-BE49-F238E27FC236}">
                <a16:creationId xmlns:a16="http://schemas.microsoft.com/office/drawing/2014/main" id="{2074B338-8B31-4A35-9D2C-DC01D538A1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4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A9AB433-A422-4C37-8F6B-2C5FEF21843F}"/>
              </a:ext>
            </a:extLst>
          </p:cNvPr>
          <p:cNvSpPr/>
          <p:nvPr/>
        </p:nvSpPr>
        <p:spPr>
          <a:xfrm>
            <a:off x="643463" y="636357"/>
            <a:ext cx="10905065" cy="5571064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262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sport, tanečník, baseballový míček&#10;&#10;Popis vygenerován s velmi vysokou mírou spolehlivosti">
            <a:extLst>
              <a:ext uri="{FF2B5EF4-FFF2-40B4-BE49-F238E27FC236}">
                <a16:creationId xmlns:a16="http://schemas.microsoft.com/office/drawing/2014/main" id="{9782BBFC-5939-4D94-A8FC-3460EB33F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4"/>
            <a:ext cx="10905065" cy="5571065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0FD3A90A-22E5-471F-A780-B0171B204914}"/>
              </a:ext>
            </a:extLst>
          </p:cNvPr>
          <p:cNvSpPr/>
          <p:nvPr/>
        </p:nvSpPr>
        <p:spPr>
          <a:xfrm>
            <a:off x="643463" y="636357"/>
            <a:ext cx="10905065" cy="5571065"/>
          </a:xfrm>
          <a:prstGeom prst="rect">
            <a:avLst/>
          </a:prstGeom>
          <a:noFill/>
          <a:ln w="41275" cmpd="sng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bsah obrázku osoba, sport, tanečník, obloha&#10;&#10;Popis vygenerován s velmi vysokou mírou spolehlivosti">
            <a:extLst>
              <a:ext uri="{FF2B5EF4-FFF2-40B4-BE49-F238E27FC236}">
                <a16:creationId xmlns:a16="http://schemas.microsoft.com/office/drawing/2014/main" id="{A635E201-37E5-40DD-8D32-C753C1B66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3" y="404664"/>
            <a:ext cx="10905065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 descr="Obsah obrázku exteriér, budova, obloha, voda&#10;&#10;Popis vygenerován s velmi vysokou mírou spolehlivosti">
            <a:extLst>
              <a:ext uri="{FF2B5EF4-FFF2-40B4-BE49-F238E27FC236}">
                <a16:creationId xmlns:a16="http://schemas.microsoft.com/office/drawing/2014/main" id="{3283A7E8-FD05-9707-0AEC-B4DE41CC6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85325"/>
            <a:ext cx="10801200" cy="569277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E880B873-449F-48B7-C01E-B96C8521D6CE}"/>
              </a:ext>
            </a:extLst>
          </p:cNvPr>
          <p:cNvSpPr/>
          <p:nvPr/>
        </p:nvSpPr>
        <p:spPr>
          <a:xfrm>
            <a:off x="3935760" y="764704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272</TotalTime>
  <Words>41</Words>
  <Application>Microsoft Office PowerPoint</Application>
  <PresentationFormat>Širokoúhlá obrazovka</PresentationFormat>
  <Paragraphs>11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105</cp:revision>
  <dcterms:created xsi:type="dcterms:W3CDTF">2020-02-21T13:54:42Z</dcterms:created>
  <dcterms:modified xsi:type="dcterms:W3CDTF">2023-05-31T16:23:15Z</dcterms:modified>
</cp:coreProperties>
</file>