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316" r:id="rId4"/>
    <p:sldId id="273" r:id="rId5"/>
    <p:sldId id="282" r:id="rId6"/>
    <p:sldId id="287" r:id="rId7"/>
    <p:sldId id="290" r:id="rId8"/>
    <p:sldId id="289" r:id="rId9"/>
    <p:sldId id="292" r:id="rId10"/>
    <p:sldId id="291" r:id="rId11"/>
    <p:sldId id="293" r:id="rId12"/>
    <p:sldId id="279" r:id="rId13"/>
    <p:sldId id="298" r:id="rId14"/>
    <p:sldId id="299" r:id="rId15"/>
    <p:sldId id="300" r:id="rId16"/>
    <p:sldId id="301" r:id="rId17"/>
    <p:sldId id="302" r:id="rId18"/>
    <p:sldId id="294" r:id="rId19"/>
    <p:sldId id="296" r:id="rId20"/>
    <p:sldId id="295" r:id="rId21"/>
    <p:sldId id="278" r:id="rId22"/>
    <p:sldId id="285" r:id="rId23"/>
    <p:sldId id="284" r:id="rId24"/>
    <p:sldId id="286" r:id="rId25"/>
    <p:sldId id="283" r:id="rId26"/>
    <p:sldId id="281" r:id="rId27"/>
    <p:sldId id="276" r:id="rId28"/>
    <p:sldId id="288" r:id="rId29"/>
    <p:sldId id="277" r:id="rId30"/>
    <p:sldId id="271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31.05.2023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14420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.wav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Španělsko  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22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Espagne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076C18B-552A-4B16-A145-0F9C7FAA3D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797F4FCD-8062-4FFD-A342-56A4FD0986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" name="WordArt 13">
            <a:extLst>
              <a:ext uri="{FF2B5EF4-FFF2-40B4-BE49-F238E27FC236}">
                <a16:creationId xmlns:a16="http://schemas.microsoft.com/office/drawing/2014/main" id="{6814A70E-07F9-87C8-FAD9-9E0CE1D87C5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240016" y="334158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ADB7721E-7D3A-B9EA-60C3-054C1A8540A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580652" y="4299888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938717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  <p:sndAc>
          <p:stSnd>
            <p:snd r:embed="rId2" name="BAL 3 04 2.54  02.wav"/>
          </p:stSnd>
        </p:sndAc>
      </p:transition>
    </mc:Choice>
    <mc:Fallback xmlns="">
      <p:transition spd="slow" advClick="0" advTm="10000">
        <p:split orient="vert"/>
        <p:sndAc>
          <p:stSnd>
            <p:snd r:embed="rId4" name="BAL 3 04 2.54  0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0">
            <a:extLst>
              <a:ext uri="{FF2B5EF4-FFF2-40B4-BE49-F238E27FC236}">
                <a16:creationId xmlns:a16="http://schemas.microsoft.com/office/drawing/2014/main" id="{66C46E4E-85A1-4590-B737-D22EFB30B2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3464" y="5996226"/>
            <a:ext cx="11076096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Spain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Espagne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Spanje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Spanien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España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Spagna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Espanha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Espanya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Spania</a:t>
            </a:r>
            <a:endParaRPr lang="cs-CZ" altLang="cs-CZ" sz="2000" b="1" dirty="0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Spanyolország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Hiszpania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Hispanio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İspanya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Španija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Sepanyol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Іспанія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ספרד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ספּאַין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8624C121-890D-467D-BCBA-62031EED08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7"/>
            <a:ext cx="10905065" cy="5352760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4047BA5B-22C3-4E1D-B25B-7FF0A2AD21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35276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" name="3 Rectángulo">
            <a:extLst>
              <a:ext uri="{FF2B5EF4-FFF2-40B4-BE49-F238E27FC236}">
                <a16:creationId xmlns:a16="http://schemas.microsoft.com/office/drawing/2014/main" id="{2DAE2B5F-3A17-256F-76CB-5A0F2681F2F6}"/>
              </a:ext>
            </a:extLst>
          </p:cNvPr>
          <p:cNvSpPr/>
          <p:nvPr/>
        </p:nvSpPr>
        <p:spPr>
          <a:xfrm>
            <a:off x="3287688" y="1052736"/>
            <a:ext cx="4032448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Španělsko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22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1141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16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086EB716-653E-48C6-8A10-8CCBC471E6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307AB2BA-4EFB-4430-A7B1-DE6CB40BA7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A7E70E0-DF4E-49E7-900E-F6DFE3FD1D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AE302ED-928B-4C91-BCBB-36E1EFABC7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4759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991424A-3A7F-487F-ADF6-EF225C7C72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07A93A1-8E35-4892-8C72-63EFAEBCF2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347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017D194-8900-4F3D-8151-83A9394764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0869863-5BE3-452C-89E9-2B63FAD9EF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6581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3535234B-EC70-4259-B256-66AE04ED6A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E4830FC5-9010-45C0-8CC2-A09597FC54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8229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4157CB2-AD73-4B21-95F4-EBA8CE4378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38FE356-C1F2-4E39-B000-54BD952895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320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7245E4E-7955-4726-8934-A6939F1FC9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865" y="643466"/>
            <a:ext cx="108796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95539E1-1CAA-48C4-AC97-A0545FE25A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7602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2885FFE-656D-470E-A939-59F19DC1B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BA3ACC9-158C-44A7-AD6E-43F9DBAD57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7553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267CF9D-6D49-4C9B-8A56-96843B818B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8E030DE-ECFD-444B-88A1-81D670A1BB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88EBF1E-E28F-4E21-AA87-7F6E5191C7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7D2A9C7-DE3F-4360-AA12-F7A65DE0F1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0818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9610B45-EA96-4928-8A07-2255688C77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0C18A92-4127-4BE9-96F2-202E977286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1545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1C19690-A9D4-44FB-9FAD-2FF47CECB3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2827D09-C017-4B83-A996-38E01B0FB1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6504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94B7933-CC4C-4A85-A6CA-1C877C5ECF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4810187-711A-481A-8844-C458540970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3408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74A8312-0B31-4228-BBED-7EE5D74051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4BDB484-D1BE-4671-B314-4EDDE323B0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9990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4E19B07-DEFE-407B-B3A9-D36AEDECCE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E988CD3-FB50-4666-BDA0-23B0345A3C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2604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3F2E9B5-690E-4CCC-9FBD-8CEBB41608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6863796-7CFC-4E71-B828-6A1C0FA674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1502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  <p:sndAc>
          <p:stSnd>
            <p:snd r:embed="rId2" name="BAL 3 04 2.54  02.wav"/>
          </p:stSnd>
        </p:sndAc>
      </p:transition>
    </mc:Choice>
    <mc:Fallback xmlns="">
      <p:transition spd="slow" advClick="0" advTm="8000">
        <p:split orient="vert"/>
        <p:sndAc>
          <p:stSnd>
            <p:snd r:embed="rId4" name="BAL 3 04 2.54  02.wav"/>
          </p:stSnd>
        </p:sndAc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BA6F135-0937-4FA7-AA64-B14D53595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299B238-27F3-407E-97C5-8FA48186B5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2147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69E3024-E1EC-4A8F-8CDB-6FC4063B37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1CBE638-AC83-4F6A-8823-C8FDC052F2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A037143-0C88-4217-A04F-E11D20959B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C87AD0F-B56A-48B9-B5A6-C483419D88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26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50BAC4A-D4C4-4C53-8CD3-E7364B10DC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F2E3507-05C0-4CB6-8967-F6E95476A1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3849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90D2575-275F-40B0-BFC5-2249CA5CBB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8FA1B01-9030-42DF-A350-8317FFE370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2072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381E622-D09F-4257-B6F2-B6B366803E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2CB839C-2EA2-4F50-8613-C8D5F2747B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8665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9834B17-27B7-4DF8-9B50-8B51521180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A6DA96F-B3F5-4073-913A-F9692A10D2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131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7A511AD-4C5E-46A4-8302-7D7F3EA65C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53A7AAB-CED7-4A7B-A06C-10B0B843AF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C2A5988-B277-463F-A94B-F761708E76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EE621D7-9E57-406C-8455-CB78B4B555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9350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D95B123-3A1D-4422-919A-CE104D7BEA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C7D0D65-75E2-431E-8F34-2F9483B377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0FD6EBA-5767-4058-B531-3C85F4ED92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D1AC024-263F-4664-BDC8-525B88671F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AD076421-7335-23A2-591D-B729A338D1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99" y="444319"/>
            <a:ext cx="10801201" cy="573664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77E8B89B-E295-3375-EF64-55DA803ADB41}"/>
              </a:ext>
            </a:extLst>
          </p:cNvPr>
          <p:cNvSpPr/>
          <p:nvPr/>
        </p:nvSpPr>
        <p:spPr>
          <a:xfrm>
            <a:off x="1199456" y="5714736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262</TotalTime>
  <Words>50</Words>
  <Application>Microsoft Office PowerPoint</Application>
  <PresentationFormat>Širokoúhlá obrazovka</PresentationFormat>
  <Paragraphs>12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104</cp:revision>
  <dcterms:created xsi:type="dcterms:W3CDTF">2020-02-21T13:54:42Z</dcterms:created>
  <dcterms:modified xsi:type="dcterms:W3CDTF">2023-05-31T15:19:53Z</dcterms:modified>
</cp:coreProperties>
</file>