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0" r:id="rId12"/>
    <p:sldId id="298" r:id="rId13"/>
    <p:sldId id="301" r:id="rId14"/>
    <p:sldId id="302" r:id="rId15"/>
    <p:sldId id="299" r:id="rId16"/>
    <p:sldId id="294" r:id="rId17"/>
    <p:sldId id="297" r:id="rId18"/>
    <p:sldId id="295" r:id="rId19"/>
    <p:sldId id="296" r:id="rId20"/>
    <p:sldId id="304" r:id="rId21"/>
    <p:sldId id="305" r:id="rId22"/>
    <p:sldId id="307" r:id="rId23"/>
    <p:sldId id="306" r:id="rId24"/>
    <p:sldId id="310" r:id="rId25"/>
    <p:sldId id="309" r:id="rId26"/>
    <p:sldId id="308" r:id="rId27"/>
    <p:sldId id="312" r:id="rId28"/>
    <p:sldId id="313" r:id="rId29"/>
    <p:sldId id="311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8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F19516A-DAC2-BEB0-397D-C5768A6CA1C7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92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 5.wav"/>
            </a:hlinkClick>
            <a:extLst>
              <a:ext uri="{FF2B5EF4-FFF2-40B4-BE49-F238E27FC236}">
                <a16:creationId xmlns:a16="http://schemas.microsoft.com/office/drawing/2014/main" id="{D3D415B2-2845-A11C-B2BC-2D06FEC74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548680"/>
            <a:ext cx="360040" cy="32439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F861C57-3500-7540-A039-FAD1E2CF0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372"/>
            <a:ext cx="10801200" cy="58189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CD180138-AFE5-446D-6B51-441D0DC104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48680"/>
            <a:ext cx="1427051" cy="324392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66A3A16-F23F-0EC1-04E6-84E40A60C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189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614D841A-3848-0C6E-99A9-235C63C96C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576" y="1196752"/>
            <a:ext cx="2664296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9953AFD3-3A09-1972-0BB9-592BCA6974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20212" y="23991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 5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Rusko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C954304-705B-34CE-FAF9-B844CA1210F3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01710B-2A4A-0B9A-0842-9A6999B47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56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ED128BE-8A4A-D60A-9BCC-94FEC6C13946}"/>
              </a:ext>
            </a:extLst>
          </p:cNvPr>
          <p:cNvSpPr/>
          <p:nvPr/>
        </p:nvSpPr>
        <p:spPr>
          <a:xfrm>
            <a:off x="4079776" y="76470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DD286C-4D54-F44F-D5D4-6F56480B5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A3A2C1-B99C-3C4C-12DA-AEDC68C00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F97A81-4DAE-7D42-4966-C806C084A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2E805E7-87BF-25D0-0003-3A82D8ADA1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620688"/>
            <a:ext cx="664234" cy="43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B762C-B993-6AFF-28B8-902481A46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72FA69-33A0-F2B6-B76E-7AD85DA86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C03FCD-6F60-1167-2F5D-2959DE02D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A4568A-B312-C35B-E1C8-555F18A51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6E406-7384-FE90-5B65-CDE601D17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913820-5304-9658-E17B-264E71EB6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664E80-7416-EB8B-C05F-A2F2C238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62B832-82C9-794C-0FD9-233307DC3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C078CF-99CE-8F1D-740F-122B16640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847F4F-EC6A-01ED-0B58-39B99C64D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095467-420E-E165-2FA0-2A27637D9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97" y="548680"/>
            <a:ext cx="1077600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8C4EA5-DD87-F167-BC69-C2AEED02A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42E80A-0DCF-7F25-2617-B3BEF8ACE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48AB9-F872-97E8-D485-0FA4F3DAA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DD2A8A-8DB0-A054-F32A-9D0EE72AA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C50AF3-B735-D090-4334-8418E4C52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44D583-FDFA-741B-84D3-823266904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2B70B-5953-630D-2FFE-7B1E4F5AF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22C641-0193-778A-CE8F-6C3D70049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1B7C85-7B70-0D17-A22E-0DCEA39B4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80E31E-695B-2022-CAFD-C198BBEE6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542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5A683-C7D5-6817-3DD8-345728820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887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E14875-AF90-EED8-C735-FDA245B81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82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709461-7C8B-A26D-6D31-8D5645C14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C118BBE-18A1-6147-C27C-257433D6D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1" y="548679"/>
            <a:ext cx="10801199" cy="5643517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93DF8FB-AFAD-C54C-37BE-58A8EA976ECA}"/>
              </a:ext>
            </a:extLst>
          </p:cNvPr>
          <p:cNvSpPr/>
          <p:nvPr/>
        </p:nvSpPr>
        <p:spPr>
          <a:xfrm>
            <a:off x="6456040" y="1340768"/>
            <a:ext cx="44812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461</TotalTime>
  <Words>43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2023-05-29T18:58:19Z</dcterms:modified>
</cp:coreProperties>
</file>