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315" r:id="rId3"/>
    <p:sldId id="316" r:id="rId4"/>
    <p:sldId id="281" r:id="rId5"/>
    <p:sldId id="317" r:id="rId6"/>
    <p:sldId id="271" r:id="rId7"/>
    <p:sldId id="285" r:id="rId8"/>
    <p:sldId id="300" r:id="rId9"/>
    <p:sldId id="302" r:id="rId10"/>
    <p:sldId id="301" r:id="rId11"/>
    <p:sldId id="299" r:id="rId12"/>
    <p:sldId id="294" r:id="rId13"/>
    <p:sldId id="298" r:id="rId14"/>
    <p:sldId id="297" r:id="rId15"/>
    <p:sldId id="263" r:id="rId16"/>
    <p:sldId id="296" r:id="rId17"/>
    <p:sldId id="295" r:id="rId18"/>
    <p:sldId id="279" r:id="rId19"/>
    <p:sldId id="292" r:id="rId20"/>
    <p:sldId id="293" r:id="rId21"/>
    <p:sldId id="291" r:id="rId22"/>
    <p:sldId id="288" r:id="rId23"/>
    <p:sldId id="290" r:id="rId24"/>
    <p:sldId id="286" r:id="rId25"/>
    <p:sldId id="289" r:id="rId26"/>
    <p:sldId id="287" r:id="rId27"/>
    <p:sldId id="278" r:id="rId28"/>
    <p:sldId id="277" r:id="rId29"/>
    <p:sldId id="276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31.05.2023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86947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2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>
            <a:extLst>
              <a:ext uri="{FF2B5EF4-FFF2-40B4-BE49-F238E27FC236}">
                <a16:creationId xmlns:a16="http://schemas.microsoft.com/office/drawing/2014/main" id="{9E9EC4F7-B94C-8838-E02C-FA44CE389AA0}"/>
              </a:ext>
            </a:extLst>
          </p:cNvPr>
          <p:cNvSpPr/>
          <p:nvPr/>
        </p:nvSpPr>
        <p:spPr>
          <a:xfrm>
            <a:off x="-27709" y="1536174"/>
            <a:ext cx="12164291" cy="3785652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80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Nizozemsko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31</a:t>
            </a:r>
          </a:p>
          <a:p>
            <a:pPr algn="ctr"/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</a:t>
            </a:r>
            <a:r>
              <a:rPr lang="cs-CZ" sz="80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pay</a:t>
            </a:r>
            <a:r>
              <a:rPr lang="cs-CZ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-bas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CE00288-55BC-4467-892F-2B6F8C7EB7E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330A2C2-A1A1-4F6A-925D-1E48959E0F7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WordArt 13">
            <a:extLst>
              <a:ext uri="{FF2B5EF4-FFF2-40B4-BE49-F238E27FC236}">
                <a16:creationId xmlns:a16="http://schemas.microsoft.com/office/drawing/2014/main" id="{84FEF360-E13F-0CB6-9090-3D79862B73A0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2927648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WordArt 14">
            <a:extLst>
              <a:ext uri="{FF2B5EF4-FFF2-40B4-BE49-F238E27FC236}">
                <a16:creationId xmlns:a16="http://schemas.microsoft.com/office/drawing/2014/main" id="{93799406-71C0-D451-B708-A6C7941E90E9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3268284" y="1939835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1962106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  <p:sndAc>
          <p:stSnd loop="1">
            <p:snd r:embed="rId2" name="4.Boemel wals.wav"/>
          </p:stSnd>
        </p:sndAc>
      </p:transition>
    </mc:Choice>
    <mc:Fallback xmlns="">
      <p:transition spd="slow" advClick="0" advTm="9000">
        <p:split orient="vert"/>
        <p:sndAc>
          <p:stSnd loop="1">
            <p:snd r:embed="rId4" name="4.Boemel wa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>
            <a:extLst>
              <a:ext uri="{FF2B5EF4-FFF2-40B4-BE49-F238E27FC236}">
                <a16:creationId xmlns:a16="http://schemas.microsoft.com/office/drawing/2014/main" id="{45C06D92-2B28-4438-B97E-812750F2116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13150" y="6322998"/>
            <a:ext cx="12325611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Netherlands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Nederland</a:t>
            </a:r>
            <a:r>
              <a:rPr lang="cs-CZ" altLang="cs-CZ" sz="2000" b="1" dirty="0">
                <a:solidFill>
                  <a:srgbClr val="FF0000"/>
                </a:solidFill>
              </a:rPr>
              <a:t>  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pay</a:t>
            </a:r>
            <a:r>
              <a:rPr lang="cs-CZ" altLang="cs-CZ" sz="2000" b="1" dirty="0">
                <a:solidFill>
                  <a:srgbClr val="FF0000"/>
                </a:solidFill>
              </a:rPr>
              <a:t>-bas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Niederlande</a:t>
            </a:r>
            <a:r>
              <a:rPr lang="cs-CZ" altLang="cs-CZ" sz="2000" b="1" dirty="0">
                <a:solidFill>
                  <a:srgbClr val="FF0000"/>
                </a:solidFill>
              </a:rPr>
              <a:t>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Bajos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Países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Baixos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Holandia</a:t>
            </a:r>
            <a:endParaRPr lang="cs-CZ" altLang="cs-CZ" sz="2000" b="1" dirty="0">
              <a:solidFill>
                <a:srgbClr val="FF0000"/>
              </a:solidFill>
            </a:endParaRP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C75DE9D1-7F0F-400F-953D-463CD642C90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D2E71C09-C49C-467C-8F5C-172E3ED8AD5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952D362D-19AB-CF77-7E3F-AA7EE7F8B746}"/>
              </a:ext>
            </a:extLst>
          </p:cNvPr>
          <p:cNvSpPr/>
          <p:nvPr/>
        </p:nvSpPr>
        <p:spPr>
          <a:xfrm>
            <a:off x="2443507" y="836712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Nizozemsko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31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7438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0000">
        <p:split orient="vert"/>
      </p:transition>
    </mc:Choice>
    <mc:Fallback xmlns="">
      <p:transition spd="slow" advClick="0" advTm="10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2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54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B09BDB6-69BF-4F9B-8D70-055FC7843F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66905A7-B979-45AB-A1AA-870A3A78206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8CC6674-F88E-4976-A0C8-7440FDD3E8B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57F732B6-FD06-4C96-B559-977814EAC5F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80750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887896F-813D-4DFC-98D4-E2DEF305A0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06C659-4FA8-4CC6-9755-334C9A93569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52531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AC565DF-4900-4FE4-AB1E-CD3A01CD09F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14800E5-94A1-435C-8B89-749D4E9EE52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74456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53BF1DB-A728-4D6A-9AC5-E2BE6AF5C1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46ED13-D4DF-4893-A26E-D90F62FF619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93895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8BE485-5C6B-4EB4-8534-3D44B9682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912FA12F-1B77-4A29-B09E-C84E6FB58EF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27524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4D78B3A-A1B3-471C-9994-A33CAECEA7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6E2BBAA-1462-4970-B669-F8995043D4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4474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DBE8F2E-B747-48B5-8351-435F6B8096B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559F65FE-3595-41B9-A5D3-96F39404FA3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5817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F1508C4-C27C-4FD3-B66A-F4584CF021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07BA345-5F66-41A9-9F6D-5AE2BE30DF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922889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A98368C8-BAAC-475B-BA2E-7AF08E44D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EC97F74-0436-4C74-AD40-7BC41DE90EE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87673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467231F-37D7-4897-A8A6-15740F393A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B718A74-D1C7-4C02-A166-3442B845578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089791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FA13041-9B68-4B3D-A486-14C07E7F3B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41F0A547-40CC-43AC-8FC3-CFA59DA127E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52CEA16-02FB-4899-9ED0-FA315A2E1B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CDB754-ECCE-4107-8BB1-8AD126CD993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312701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20D9D87-11BE-44D0-B227-A946019E3F5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962C4ED-FB63-4C12-9A38-858EC2D2B77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387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48D69B5-7630-4660-8645-923D5A3188C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1BC98C7-7DB6-4776-95DA-A96E41EAEFE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BFACEA1-643E-4AA9-A087-FC42731CBC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A08BFE7-9088-40FE-BDAA-5DE5CCE2EE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1874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AC4B91A-3266-4F7C-8D5D-5386C6D0877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425118A-145B-48A0-9C6E-A8365D33ED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05006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557F605-B1C4-4DDE-9346-1D7E33F642B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27152BD-8CA8-493A-A108-22562B69D18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9833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D16D645-FD12-4957-A589-446BCD841E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4" name="Rectangle 9">
            <a:extLst>
              <a:ext uri="{FF2B5EF4-FFF2-40B4-BE49-F238E27FC236}">
                <a16:creationId xmlns:a16="http://schemas.microsoft.com/office/drawing/2014/main" id="{77C2FA27-EA38-4CE2-A51B-D03D32FB2A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72237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9000">
        <p:split orient="vert"/>
      </p:transition>
    </mc:Choice>
    <mc:Fallback xmlns="">
      <p:transition spd="slow" advClick="0" advTm="9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0D78E215-9EDD-4389-9852-B7A068D78B6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41B121-9104-4111-814D-7EE2395CF2A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437143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E2363EA-E88A-48AE-815E-87A0A9A8AC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277E149-F999-41AB-91A8-033E39FD67C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96524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829100-85C2-4ECF-9C6F-B345BCBFCC9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F90281C-A623-4315-816F-3F564167E21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6795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5DEF5F9-7360-4F61-B578-52179BE1B2C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5DFF15A-57B0-42AC-8DE3-696B5059D33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40971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34A382D-1A86-4DA9-8E42-BAACF4EF83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F0E4FD4-557B-4CA2-82CC-B0FABA52B09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59BA8CA-D70D-41AB-AF9B-2669637806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08649935-63E5-4A50-AF13-167EFAE0CE9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98B6A568-DD90-4B8D-9937-6DE27554D6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3998F63-68FF-4A09-8A77-B71395EF039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2" name="Obrázek 1">
            <a:extLst>
              <a:ext uri="{FF2B5EF4-FFF2-40B4-BE49-F238E27FC236}">
                <a16:creationId xmlns:a16="http://schemas.microsoft.com/office/drawing/2014/main" id="{E80BA209-CE1D-152C-3F22-DAE11D48976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444320"/>
            <a:ext cx="10853135" cy="574787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3 Rectángulo">
            <a:extLst>
              <a:ext uri="{FF2B5EF4-FFF2-40B4-BE49-F238E27FC236}">
                <a16:creationId xmlns:a16="http://schemas.microsoft.com/office/drawing/2014/main" id="{74A6851A-B4C1-8277-000D-20F0666A7BCD}"/>
              </a:ext>
            </a:extLst>
          </p:cNvPr>
          <p:cNvSpPr/>
          <p:nvPr/>
        </p:nvSpPr>
        <p:spPr>
          <a:xfrm>
            <a:off x="767408" y="908720"/>
            <a:ext cx="3643884" cy="64633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Have a nice </a:t>
            </a:r>
            <a:r>
              <a:rPr lang="cs-CZ" sz="3600" b="1" spc="38" dirty="0" err="1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day</a:t>
            </a:r>
            <a:r>
              <a:rPr lang="cs-CZ" sz="3600" b="1" spc="38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endParaRPr lang="es-ES" sz="3600" b="1" spc="38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265</TotalTime>
  <Words>44</Words>
  <Application>Microsoft Office PowerPoint</Application>
  <PresentationFormat>Širokoúhlá obrazovka</PresentationFormat>
  <Paragraphs>11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104</cp:revision>
  <dcterms:created xsi:type="dcterms:W3CDTF">2020-02-21T13:54:42Z</dcterms:created>
  <dcterms:modified xsi:type="dcterms:W3CDTF">2023-05-31T14:24:28Z</dcterms:modified>
</cp:coreProperties>
</file>