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299" r:id="rId14"/>
    <p:sldId id="300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lag_of_Suriname.sv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5" Type="http://schemas.openxmlformats.org/officeDocument/2006/relationships/hyperlink" Target="//commons.wikimedia.org/wiki/File:Coat_of_arms_of_Suriname.svg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79815" y="1988840"/>
            <a:ext cx="1228868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Surinam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du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Suriname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36D07CA-E30D-5CF2-A25D-DBDD30B0F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brázek 2">
            <a:hlinkClick r:id="" action="ppaction://noaction">
              <a:snd r:embed="rId2" name="Tropical.wav"/>
            </a:hlinkClick>
            <a:extLst>
              <a:ext uri="{FF2B5EF4-FFF2-40B4-BE49-F238E27FC236}">
                <a16:creationId xmlns:a16="http://schemas.microsoft.com/office/drawing/2014/main" id="{9FFFF803-6C02-8D62-AE0C-53B730CD4C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800" y="1628800"/>
            <a:ext cx="393738" cy="330340"/>
          </a:xfrm>
          <a:prstGeom prst="rect">
            <a:avLst/>
          </a:prstGeom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8D1BA4D-DCFC-2493-7CE1-6E95E6CC5F2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59496" y="213285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FC5BF29A-613F-EE73-FA10-2EA662B2D90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00132" y="340256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ropical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Tropic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F8F51F99-B3B9-936F-8094-9A6A48FAC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40060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77ECD26A-50EC-482C-1024-84897E9C179E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67449A4B-6A92-7D65-827D-6F981204C6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5949280"/>
            <a:ext cx="12192000" cy="1646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Republic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Suriname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République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Suriname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Republiek</a:t>
            </a:r>
            <a:r>
              <a:rPr lang="cs-CZ" altLang="cs-CZ" sz="2000" b="1" dirty="0">
                <a:solidFill>
                  <a:srgbClr val="FF0000"/>
                </a:solidFill>
              </a:rPr>
              <a:t> Suriname    Republik Suriname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pl-PL" altLang="cs-CZ" sz="2000" b="1" dirty="0">
                <a:solidFill>
                  <a:srgbClr val="FF0000"/>
                </a:solidFill>
              </a:rPr>
              <a:t>Republika Surinamu   </a:t>
            </a:r>
            <a:r>
              <a:rPr lang="es-ES" altLang="cs-CZ" sz="2000" b="1" dirty="0">
                <a:solidFill>
                  <a:srgbClr val="FF0000"/>
                </a:solidFill>
              </a:rPr>
              <a:t>República de Suriname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tr-TR" altLang="cs-CZ" sz="2000" b="1" dirty="0">
                <a:solidFill>
                  <a:srgbClr val="FF0000"/>
                </a:solidFill>
              </a:rPr>
              <a:t>Surinam Cumhuriyeti</a:t>
            </a:r>
            <a:r>
              <a:rPr lang="cs-CZ" altLang="cs-CZ" sz="2000" b="1" dirty="0">
                <a:solidFill>
                  <a:srgbClr val="FF0000"/>
                </a:solidFill>
              </a:rPr>
              <a:t>   Suriname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Köztársaság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</a:t>
            </a:r>
          </a:p>
        </p:txBody>
      </p:sp>
      <p:pic>
        <p:nvPicPr>
          <p:cNvPr id="6" name="Picture 15" descr="Vlajka Surinamu">
            <a:hlinkClick r:id="rId3" tooltip="Vlajka Surinamu"/>
            <a:extLst>
              <a:ext uri="{FF2B5EF4-FFF2-40B4-BE49-F238E27FC236}">
                <a16:creationId xmlns:a16="http://schemas.microsoft.com/office/drawing/2014/main" id="{8EBADD6D-674D-9CC8-3568-8ACD7EC7D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692696"/>
            <a:ext cx="104775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Znak Surinamu">
            <a:hlinkClick r:id="rId5" tooltip="Znak Surinamu"/>
            <a:extLst>
              <a:ext uri="{FF2B5EF4-FFF2-40B4-BE49-F238E27FC236}">
                <a16:creationId xmlns:a16="http://schemas.microsoft.com/office/drawing/2014/main" id="{9B4E5C51-6F17-40BC-FA79-6BD180B7A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8443" y="687016"/>
            <a:ext cx="1000125" cy="84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DF247745-B0E8-968A-9660-670877DD4C2F}"/>
              </a:ext>
            </a:extLst>
          </p:cNvPr>
          <p:cNvSpPr/>
          <p:nvPr/>
        </p:nvSpPr>
        <p:spPr>
          <a:xfrm>
            <a:off x="3009675" y="762125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Republika Surinam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3000">
        <p:split orient="vert"/>
      </p:transition>
    </mc:Choice>
    <mc:Fallback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6181EA-2C35-5380-3694-09E16FCF4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561AAC4-E112-8EB9-8C5B-FCB3FC520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054FBF-99AF-4A8A-7F5E-4FE5F014A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7093840-BE79-C975-7AC5-89DB9EA99A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2D3B12A-1ED1-CBBD-8406-753B31EF5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3E9AF5-39C5-4341-2684-23F137443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707965D-51A1-F9AD-FF59-8265C081B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2133761-58BE-9135-E079-EFDE129DC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1AEA9E-9E5F-44F0-B905-CDBEDB25F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DE214E6A-70A0-5B43-505D-06D0F3C4D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0EC38B-08F7-81AD-39CE-9A22A4F0E3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ABB430-3337-D8AA-235A-D95BD66442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8E3217-BF77-765E-068B-6D012FE4B6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118C715-2C3C-1AED-D155-0D25E27AA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640785-575E-8DD7-45FC-1745B7648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0CF2D3-6BF2-C5E8-F98A-C41B27195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556D81-5AD8-91F6-8E35-F26C82FA3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7F7731-3120-054E-0119-F788C1E3D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397779-63EB-A8AB-6EB7-420E611527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AF49A12B-954C-BAC4-50CE-DC2BE24BE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83D1AD0-9164-28C6-2E8C-DE415836A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236B6D-D1DB-BE75-A364-C79CFA718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FC7BCC4-9342-5AA9-57B3-8E7E4F21D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510376-13F3-697F-5B2C-97513D228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CFFFBD-AC58-1C5B-C086-FDDFE7FF5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BA6113-AA2B-A85F-3F6C-D38922D1B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>
            <a:extLst>
              <a:ext uri="{FF2B5EF4-FFF2-40B4-BE49-F238E27FC236}">
                <a16:creationId xmlns:a16="http://schemas.microsoft.com/office/drawing/2014/main" id="{38049F6A-68E6-34E7-C399-D2BB4558F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559396D-C585-D313-F09B-DC913DAF62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F2AD27A4-C7ED-2D27-C496-BAF09127C5DF}"/>
              </a:ext>
            </a:extLst>
          </p:cNvPr>
          <p:cNvSpPr/>
          <p:nvPr/>
        </p:nvSpPr>
        <p:spPr>
          <a:xfrm>
            <a:off x="6312024" y="83671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447</TotalTime>
  <Words>54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2023-05-30T17:01:07Z</dcterms:modified>
</cp:coreProperties>
</file>