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6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3" Type="http://schemas.openxmlformats.org/officeDocument/2006/relationships/image" Target="../media/image1.png"/><Relationship Id="rId21" Type="http://schemas.openxmlformats.org/officeDocument/2006/relationships/audio" Target="../media/audio9.wav"/><Relationship Id="rId7" Type="http://schemas.openxmlformats.org/officeDocument/2006/relationships/image" Target="../media/image5.gif"/><Relationship Id="rId12" Type="http://schemas.openxmlformats.org/officeDocument/2006/relationships/image" Target="../media/image9.gif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2.wav"/><Relationship Id="rId5" Type="http://schemas.openxmlformats.org/officeDocument/2006/relationships/image" Target="../media/image3.gif"/><Relationship Id="rId15" Type="http://schemas.openxmlformats.org/officeDocument/2006/relationships/audio" Target="../media/audio5.wav"/><Relationship Id="rId10" Type="http://schemas.openxmlformats.org/officeDocument/2006/relationships/image" Target="../media/image8.png"/><Relationship Id="rId19" Type="http://schemas.openxmlformats.org/officeDocument/2006/relationships/image" Target="../media/image10.gif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4.wav"/><Relationship Id="rId22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CF814E4-D134-C936-6CDE-44FEB519AD7E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051339" y="2884139"/>
            <a:ext cx="5512016" cy="90629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10" y="473926"/>
            <a:ext cx="9153778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6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5585CEDA-A297-470A-AAAA-BD5FCC39F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7305" y="1515682"/>
            <a:ext cx="12087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Unchained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melody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65" name="Picture 11">
            <a:extLst>
              <a:ext uri="{FF2B5EF4-FFF2-40B4-BE49-F238E27FC236}">
                <a16:creationId xmlns:a16="http://schemas.microsoft.com/office/drawing/2014/main" id="{63258537-2DD7-4B8A-8D37-0195E46D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236" y="1538557"/>
            <a:ext cx="2621575" cy="459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55">
            <a:hlinkClick r:id="" action="ppaction://noaction">
              <a:snd r:embed="rId11" name="2 Unchained melody.wav"/>
            </a:hlinkClick>
            <a:extLst>
              <a:ext uri="{FF2B5EF4-FFF2-40B4-BE49-F238E27FC236}">
                <a16:creationId xmlns:a16="http://schemas.microsoft.com/office/drawing/2014/main" id="{F254C51C-857B-4C3D-95FD-7EAB0C969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155967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3" name="1 Don't cry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4" name="4 House of the rising Sun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5" name="3 Let it be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6" name="7 San Francisco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7" name="9 The three words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5">
            <a:hlinkClick r:id="" action="ppaction://noaction">
              <a:snd r:embed="rId2" name="10 One day at a time.wav"/>
            </a:hlinkClick>
            <a:extLst>
              <a:ext uri="{FF2B5EF4-FFF2-40B4-BE49-F238E27FC236}">
                <a16:creationId xmlns:a16="http://schemas.microsoft.com/office/drawing/2014/main" id="{0FCC3FB0-E43F-4AA8-871F-8AED5743B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737" y="15754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8" name="8 Sarinande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191" y="3662941"/>
            <a:ext cx="10373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San Francisco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1329" y="3123697"/>
            <a:ext cx="11238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Sarinande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0551" y="2207044"/>
            <a:ext cx="118919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The three words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518D611F-C2BB-4CEF-B652-9E3186E79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6230" y="1519656"/>
            <a:ext cx="11639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One day at a time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5500" y="2297805"/>
            <a:ext cx="10166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Don't cry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1524" y="2964011"/>
            <a:ext cx="12614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House of the rising Sun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8914" y="3822496"/>
            <a:ext cx="9890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Let it be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2" name="WordArt 72">
            <a:extLst>
              <a:ext uri="{FF2B5EF4-FFF2-40B4-BE49-F238E27FC236}">
                <a16:creationId xmlns:a16="http://schemas.microsoft.com/office/drawing/2014/main" id="{6D98C0A5-0CCD-4D1B-B146-D5241D8D689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185146" y="5165254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04" name="Obrázek 15">
            <a:extLst>
              <a:ext uri="{FF2B5EF4-FFF2-40B4-BE49-F238E27FC236}">
                <a16:creationId xmlns:a16="http://schemas.microsoft.com/office/drawing/2014/main" id="{263F4FC0-470D-40F0-A939-4AA2DDAC1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875" y="539788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Obrázek 113">
            <a:extLst>
              <a:ext uri="{FF2B5EF4-FFF2-40B4-BE49-F238E27FC236}">
                <a16:creationId xmlns:a16="http://schemas.microsoft.com/office/drawing/2014/main" id="{65AE653A-DB5D-45AE-91CF-92A8738D1C0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381" y="2664721"/>
            <a:ext cx="744083" cy="744083"/>
          </a:xfrm>
          <a:prstGeom prst="rect">
            <a:avLst/>
          </a:prstGeom>
        </p:spPr>
      </p:pic>
      <p:pic>
        <p:nvPicPr>
          <p:cNvPr id="4" name="Picture 55">
            <a:hlinkClick r:id="" action="ppaction://noaction">
              <a:snd r:embed="rId21" name="6 The sound of silence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927" y="447204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22" name="5 Silenzio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16" y="444406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0798" y="4519718"/>
            <a:ext cx="10463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Silenzio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1588" y="4286186"/>
            <a:ext cx="95446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The sound of silence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0" name="Obrázek 15">
            <a:extLst>
              <a:ext uri="{FF2B5EF4-FFF2-40B4-BE49-F238E27FC236}">
                <a16:creationId xmlns:a16="http://schemas.microsoft.com/office/drawing/2014/main" id="{49225BB3-2A2F-4FD4-9D60-2B60AE9C2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94" y="5431252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C5EE3B71-70A9-4C38-835F-AF24A030EA13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96539" y="5236078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CC53990-194D-4C3F-9B51-7A2381F795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835" y="2092640"/>
            <a:ext cx="744083" cy="744083"/>
          </a:xfrm>
          <a:prstGeom prst="rect">
            <a:avLst/>
          </a:prstGeom>
        </p:spPr>
      </p:pic>
      <p:sp>
        <p:nvSpPr>
          <p:cNvPr id="20" name="3 Rectángulo">
            <a:extLst>
              <a:ext uri="{FF2B5EF4-FFF2-40B4-BE49-F238E27FC236}">
                <a16:creationId xmlns:a16="http://schemas.microsoft.com/office/drawing/2014/main" id="{E9500207-765D-9637-ECA7-D956CB478D1D}"/>
              </a:ext>
            </a:extLst>
          </p:cNvPr>
          <p:cNvSpPr/>
          <p:nvPr/>
        </p:nvSpPr>
        <p:spPr>
          <a:xfrm>
            <a:off x="-88732" y="6241861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17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One day at a time.wav"/>
          </p:stSnd>
        </p:sndAc>
      </p:transition>
    </mc:Choice>
    <mc:Fallback>
      <p:transition spd="slow">
        <p:split orient="vert"/>
        <p:sndAc>
          <p:stSnd>
            <p:snd r:embed="rId2" name="10 One day at a tim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156</TotalTime>
  <Words>55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53</cp:revision>
  <dcterms:created xsi:type="dcterms:W3CDTF">2020-02-21T13:54:42Z</dcterms:created>
  <dcterms:modified xsi:type="dcterms:W3CDTF">2023-05-26T19:22:21Z</dcterms:modified>
</cp:coreProperties>
</file>