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78" r:id="rId8"/>
    <p:sldId id="285" r:id="rId9"/>
    <p:sldId id="288" r:id="rId10"/>
    <p:sldId id="303" r:id="rId11"/>
    <p:sldId id="302" r:id="rId12"/>
    <p:sldId id="301" r:id="rId13"/>
    <p:sldId id="300" r:id="rId14"/>
    <p:sldId id="299" r:id="rId15"/>
    <p:sldId id="298" r:id="rId16"/>
    <p:sldId id="296" r:id="rId17"/>
    <p:sldId id="297" r:id="rId18"/>
    <p:sldId id="295" r:id="rId19"/>
    <p:sldId id="294" r:id="rId20"/>
    <p:sldId id="293" r:id="rId21"/>
    <p:sldId id="308" r:id="rId22"/>
    <p:sldId id="307" r:id="rId23"/>
    <p:sldId id="306" r:id="rId24"/>
    <p:sldId id="305" r:id="rId25"/>
    <p:sldId id="304" r:id="rId26"/>
    <p:sldId id="310" r:id="rId27"/>
    <p:sldId id="309" r:id="rId28"/>
    <p:sldId id="287" r:id="rId29"/>
    <p:sldId id="311" r:id="rId30"/>
    <p:sldId id="289" r:id="rId31"/>
    <p:sldId id="291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D22A0834-7E46-0B46-FC33-39EDD7A1ECC4}"/>
              </a:ext>
            </a:extLst>
          </p:cNvPr>
          <p:cNvSpPr/>
          <p:nvPr/>
        </p:nvSpPr>
        <p:spPr>
          <a:xfrm>
            <a:off x="119336" y="1700808"/>
            <a:ext cx="12072664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Rakousko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21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Autriche</a:t>
            </a:r>
            <a:endParaRPr lang="cs-CZ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>
            <a:extLst>
              <a:ext uri="{FF2B5EF4-FFF2-40B4-BE49-F238E27FC236}">
                <a16:creationId xmlns:a16="http://schemas.microsoft.com/office/drawing/2014/main" id="{2F5FC209-0B70-4416-A5FA-6BB2FE338B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064BAD6F-E1D3-41D6-B4AC-1EDED82DC96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104112" y="98072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979EA5E8-764A-42B6-85C2-8B77C248C31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444748" y="1980811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Rakouská 2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Rakouská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B5ACECC6-7C93-4199-B242-63AACE2C0E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09319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600" b="1" dirty="0">
                <a:solidFill>
                  <a:srgbClr val="FF0000"/>
                </a:solidFill>
              </a:rPr>
              <a:t>  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Austria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nl-NL" altLang="cs-CZ" sz="2400" b="1" dirty="0">
                <a:solidFill>
                  <a:srgbClr val="FF0000"/>
                </a:solidFill>
              </a:rPr>
              <a:t>Oostenrijk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fr-FR" altLang="cs-CZ" sz="2400" b="1" dirty="0">
                <a:solidFill>
                  <a:srgbClr val="FF0000"/>
                </a:solidFill>
              </a:rPr>
              <a:t>Autriche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de-DE" altLang="cs-CZ" sz="2400" b="1" dirty="0">
                <a:solidFill>
                  <a:srgbClr val="FF0000"/>
                </a:solidFill>
              </a:rPr>
              <a:t>Österreich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Áustria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Ausztria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Avstrija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Австрія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אוסטריה</a:t>
            </a:r>
            <a:r>
              <a:rPr lang="cs-CZ" altLang="cs-CZ" sz="2400" b="1" dirty="0">
                <a:solidFill>
                  <a:srgbClr val="FF0000"/>
                </a:solidFill>
              </a:rPr>
              <a:t>                  </a:t>
            </a: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7CC5EE10-6B3A-409B-8171-6079EC1F30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10801200" cy="5760639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00844A25-E2A1-45E4-A2DC-F3EC30DD176E}"/>
              </a:ext>
            </a:extLst>
          </p:cNvPr>
          <p:cNvSpPr/>
          <p:nvPr/>
        </p:nvSpPr>
        <p:spPr>
          <a:xfrm>
            <a:off x="983432" y="764704"/>
            <a:ext cx="368791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Rakousko  21</a:t>
            </a:r>
            <a:endParaRPr lang="es-ES" sz="4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A331352C-4D7B-467E-8B50-A3462D7841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084E2F7-5616-4B54-82BF-DAB2D46E1B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C0FE240-E8A7-4D5E-AA0C-9EFC79C5E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FA85616-BD60-4E5C-AB8B-389810664C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F260CF6-7CA1-4752-9B20-4C23468AA1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AF48C5-88B1-4721-B2BE-4911ABFF64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23532EC7-02CE-4778-887C-C07E89DBAE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286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81A3D84-9073-46C4-87BB-4FAE53EB6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620688"/>
            <a:ext cx="10801200" cy="568863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374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C37C964-E3A5-4BF3-B5EE-EB76BEB34F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765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9CA4F57-9FA5-4CC4-A031-3922055F73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6393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850CF7E-5F6C-45F9-8318-DC2F1FD7A0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369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69D04C3-F863-4672-AF05-76EA4AB5F4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956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7930C02-9B6D-45D7-A228-3782F730E9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808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568B292-05FD-4EAF-9AC4-FD52563ED2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245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B4AE6CD-502B-4845-9BAD-99821F1A21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9696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20CCF7E-A40D-4027-8E6F-63E477760F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730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3AAE856-E1C3-4C21-8367-237F4B9FD3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165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A3F619B-4AB7-450B-96C1-664FA5C14E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48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B82C148-D031-4FEB-9FC3-2175761C97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789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6D20F9A-99D3-4381-B4CE-1A443B595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4796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334B43B-0AB6-49CB-BC83-987ACD1FB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877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148C3C5D-D353-43A5-A50A-3A4B89E678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898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F1FCB75-EF4D-41F7-98EF-407922CA05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40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9C4B606-4D8B-4F20-A530-362F5BBFB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042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7895B18-009C-41C4-BE3C-D43149178D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CC401EC-DB3A-4446-9475-6729318AD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6174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A8B6143-8D44-44AA-95E1-5CD029D055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25986474-EE7E-48AB-8C3A-CE059A6B6B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9">
            <a:extLst>
              <a:ext uri="{FF2B5EF4-FFF2-40B4-BE49-F238E27FC236}">
                <a16:creationId xmlns:a16="http://schemas.microsoft.com/office/drawing/2014/main" id="{3184F9D1-97D0-20BB-DFFB-129B0825D1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94108"/>
            <a:ext cx="10801200" cy="5686853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63E65891-B70A-9AAE-ABC6-85F011CF8487}"/>
              </a:ext>
            </a:extLst>
          </p:cNvPr>
          <p:cNvSpPr/>
          <p:nvPr/>
        </p:nvSpPr>
        <p:spPr>
          <a:xfrm>
            <a:off x="4166046" y="458611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302</TotalTime>
  <Words>40</Words>
  <Application>Microsoft Office PowerPoint</Application>
  <PresentationFormat>Širokoúhlá obrazovka</PresentationFormat>
  <Paragraphs>10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2023-05-26T18:33:11Z</dcterms:modified>
</cp:coreProperties>
</file>