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VyV7TRi2PWlqjgEudCyeA==" hashData="OJ145FznAIlY7iU5KgGRiSukGs8QobSYLw2YjiLrPBrtHH5689diViLMkjpAjgjKV3U6XHqDyxP3KhyF4Zbdv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21FA8AC-5266-4D77-96A5-C11F864D81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A3AB150-2FBF-448D-9319-FC29A0B512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E2551E9-8B70-4661-ADE9-425C43183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AE5536C-CB2D-4118-9845-4773895F8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C16A240-378C-4875-BA1A-F97B038E8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B87DFC-0B6E-4502-8B9D-373156D337E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10697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18EE7F-BF90-47E3-BBB3-B4C0344A4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2746CB-719A-4BCA-A668-E63F1C68D4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2C9C8D2-34E1-480E-968D-860CC1732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14A057-D20B-485B-8918-101A4AD90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9100C20-0F80-471F-B2B7-6A835699D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9A33C-A4A2-4FAA-8EA0-424B6AB2BBE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81212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6139FB8-89F1-4517-93C6-FBC29CC3A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19FFB21-7519-4E49-9E65-2B2F1F45EA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F20071B-EFF6-40AA-8555-0D009E96D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8D75BDE-F4A2-4B0C-B8B0-EDEB175B2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5E0D99D-F61B-4FD8-9B29-200698C17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E5E329-C84F-423F-9C3F-1BB8D027D75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60180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9BC687-113F-4FF7-845C-32B8B6B98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E5645B0-D4E8-4247-BEB3-9F601AE03D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A1DAAF1-8A8D-440A-B5BE-705172CD8B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1224BC1-74A0-4FA2-B3E7-2052B2805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F025712-78C5-488D-A54E-CA30210E2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3BD613D-EEFA-48FB-BB70-36E7E5A3F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32431A-EC28-40B4-93AA-6035E5261D1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85845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25C2F-F2AF-4972-A101-4AED24E52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24A6910-322D-43F4-8DFD-7E4AF58A6A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4A67F21-F115-4D19-B9C1-2A896A7A3E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2C3772E-CC32-4A65-983E-932AA066A1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8554074D-CBD4-4345-9979-36C18692A8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967C201-65F9-423D-8246-BB7727656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88C3242-E18B-4F8D-AFB6-A361A5742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25BE88B-4CAA-47EE-88C0-4D45CD2F2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2E942D-F136-4576-BA24-F35A6063F51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28593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12E2CC-8A4B-40DC-915E-2BE6055E5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320098F-35F5-4F04-8495-BF89D2CFB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662FB2B-15D9-4CE9-8A93-F95BE884C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FE16232-D8A9-49E6-84AA-0BF389760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02FF94-3D51-49DF-8884-B893A6818D0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54410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B5339085-0FAE-44D4-BBD2-D64B491AA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B595B63-0946-489D-A647-ED55A0625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43BA836-C19B-461A-BF25-8DAA884BA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3E0820-D328-403B-A8F8-3ED42B92DA5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15628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91683BA-C7BC-427F-B964-D16D9A41B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B5527D-BD27-487A-BEDF-4BDB66406E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8C2DC0F-EF53-4743-89EE-216B8FCDF0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8D8755B-209D-4913-99B8-71FFC0F98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D54B01E-7C02-4B20-9C1F-70E3E221D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74D98FB-CC12-4A70-A426-D28828323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9A3B1-4EE0-409D-A2A5-FD907B3EFBB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68696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B2B753-2536-4BDD-8C94-0643A4389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A52DB33-6A8D-400A-8C91-CAC71505C2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60D67C6-A3BF-4710-B9E9-EABF35F76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B1090F7-C1D0-4451-9FE9-5FB079772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F8CC840-2B4B-476D-BF50-30836F0B9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61DAAC9-6E47-465F-BCEE-02C1A0D34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BB1A2E-71F8-4E5A-A287-603FFF5C37B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23578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A2FB9B-19F4-4AD7-9A9E-582E6BC3D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8B86DC5-BB10-4E83-9F4C-5BA923949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6BA8066-44D1-4681-A287-E4692B47A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0687F2-C0F7-4928-BB4A-3AF98E05F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6519AB1-9270-4F32-9E5E-1540EBEA8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C8D5D3-7A37-4108-9FD8-F798E4CD2EA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05176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6E224D6-967C-4B46-91D0-A885620495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A9D5D2C-BD04-472A-A57E-43B97012FB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9C57153-E5C1-486D-AA6C-DFBEC61F3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CA8CCBA-11C8-4A34-A6FF-F47817DB3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1E520D8-3465-43D0-A408-23C11795C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35AC89-D8D2-4E75-BF71-C4E3506309F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40118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871EA49-6F7A-4F48-82BE-8B04F4FBAD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42EC47F-9A1D-4B16-9B79-ABB16785A5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BD4508C-7E52-4269-B6C4-7CA4F8188A8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F9B72A34-B029-498D-9FDC-ADA6146D549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0FDE394-CBD1-4A53-A438-EE54492C30B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48DC44A-190D-4C4B-BF31-DE7AA934A04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18" Type="http://schemas.openxmlformats.org/officeDocument/2006/relationships/image" Target="../media/image7.gif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19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9D6B125B-23E9-2B2E-7DC0-F37B132E9835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Golden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oldies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C5F32DD9-B8BE-42ED-8160-C768CF643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>
            <a:extLst>
              <a:ext uri="{FF2B5EF4-FFF2-40B4-BE49-F238E27FC236}">
                <a16:creationId xmlns:a16="http://schemas.microsoft.com/office/drawing/2014/main" id="{D956017F-9E0C-4491-ADE1-1BBDD85990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B96738A4-035A-4CC5-B972-55CEF34D70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4643437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>
            <a:extLst>
              <a:ext uri="{FF2B5EF4-FFF2-40B4-BE49-F238E27FC236}">
                <a16:creationId xmlns:a16="http://schemas.microsoft.com/office/drawing/2014/main" id="{B22128AD-78CF-412F-8C00-1C57BE5FE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357563"/>
            <a:ext cx="4643437" cy="3500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8" name="Rectangle 6">
            <a:extLst>
              <a:ext uri="{FF2B5EF4-FFF2-40B4-BE49-F238E27FC236}">
                <a16:creationId xmlns:a16="http://schemas.microsoft.com/office/drawing/2014/main" id="{B71173EF-C03E-40F0-A9E1-4D7DAC7991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1341438"/>
            <a:ext cx="4535487" cy="4175125"/>
          </a:xfrm>
          <a:prstGeom prst="rect">
            <a:avLst/>
          </a:prstGeom>
          <a:gradFill rotWithShape="1">
            <a:gsLst>
              <a:gs pos="0">
                <a:srgbClr val="009999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9" name="Rectangle 7">
            <a:extLst>
              <a:ext uri="{FF2B5EF4-FFF2-40B4-BE49-F238E27FC236}">
                <a16:creationId xmlns:a16="http://schemas.microsoft.com/office/drawing/2014/main" id="{4EC52AAC-7D60-4095-B345-A34384867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28600">
            <a:solidFill>
              <a:srgbClr val="0099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80" name="Rectangle 8">
            <a:extLst>
              <a:ext uri="{FF2B5EF4-FFF2-40B4-BE49-F238E27FC236}">
                <a16:creationId xmlns:a16="http://schemas.microsoft.com/office/drawing/2014/main" id="{AB59F5C8-F573-42FD-B623-427C449CFB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152400">
            <a:solidFill>
              <a:srgbClr val="CC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81" name="Rectangle 9">
            <a:extLst>
              <a:ext uri="{FF2B5EF4-FFF2-40B4-BE49-F238E27FC236}">
                <a16:creationId xmlns:a16="http://schemas.microsoft.com/office/drawing/2014/main" id="{7A8F5B38-AF8B-4382-A422-4F9E7CA765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836613"/>
            <a:ext cx="1079500" cy="792162"/>
          </a:xfrm>
          <a:prstGeom prst="rect">
            <a:avLst/>
          </a:prstGeom>
          <a:gradFill rotWithShape="1">
            <a:gsLst>
              <a:gs pos="0">
                <a:srgbClr val="009999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82" name="Rectangle 10">
            <a:extLst>
              <a:ext uri="{FF2B5EF4-FFF2-40B4-BE49-F238E27FC236}">
                <a16:creationId xmlns:a16="http://schemas.microsoft.com/office/drawing/2014/main" id="{88CC96BD-55FE-4B47-A047-4B7F71B888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2276475"/>
            <a:ext cx="1079500" cy="792163"/>
          </a:xfrm>
          <a:prstGeom prst="rect">
            <a:avLst/>
          </a:prstGeom>
          <a:gradFill rotWithShape="1">
            <a:gsLst>
              <a:gs pos="0">
                <a:srgbClr val="009999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83" name="Rectangle 11">
            <a:extLst>
              <a:ext uri="{FF2B5EF4-FFF2-40B4-BE49-F238E27FC236}">
                <a16:creationId xmlns:a16="http://schemas.microsoft.com/office/drawing/2014/main" id="{A062C236-95B7-4E0F-9324-85CE0DC655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3789363"/>
            <a:ext cx="1079500" cy="792162"/>
          </a:xfrm>
          <a:prstGeom prst="rect">
            <a:avLst/>
          </a:prstGeom>
          <a:gradFill rotWithShape="1">
            <a:gsLst>
              <a:gs pos="0">
                <a:srgbClr val="009999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84" name="Rectangle 12">
            <a:extLst>
              <a:ext uri="{FF2B5EF4-FFF2-40B4-BE49-F238E27FC236}">
                <a16:creationId xmlns:a16="http://schemas.microsoft.com/office/drawing/2014/main" id="{0082855F-47A4-4831-9FA3-4605C47578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5229225"/>
            <a:ext cx="1079500" cy="792163"/>
          </a:xfrm>
          <a:prstGeom prst="rect">
            <a:avLst/>
          </a:prstGeom>
          <a:gradFill rotWithShape="1">
            <a:gsLst>
              <a:gs pos="0">
                <a:srgbClr val="009999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85" name="Rectangle 13">
            <a:extLst>
              <a:ext uri="{FF2B5EF4-FFF2-40B4-BE49-F238E27FC236}">
                <a16:creationId xmlns:a16="http://schemas.microsoft.com/office/drawing/2014/main" id="{0C394659-3880-43B6-9982-217C041B49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6188" y="836613"/>
            <a:ext cx="1079500" cy="792162"/>
          </a:xfrm>
          <a:prstGeom prst="rect">
            <a:avLst/>
          </a:prstGeom>
          <a:gradFill rotWithShape="1">
            <a:gsLst>
              <a:gs pos="0">
                <a:srgbClr val="009999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86" name="Rectangle 14">
            <a:extLst>
              <a:ext uri="{FF2B5EF4-FFF2-40B4-BE49-F238E27FC236}">
                <a16:creationId xmlns:a16="http://schemas.microsoft.com/office/drawing/2014/main" id="{92F357F2-E912-44EF-8665-36879EE2C4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6188" y="2276475"/>
            <a:ext cx="1079500" cy="792163"/>
          </a:xfrm>
          <a:prstGeom prst="rect">
            <a:avLst/>
          </a:prstGeom>
          <a:gradFill rotWithShape="1">
            <a:gsLst>
              <a:gs pos="0">
                <a:srgbClr val="009999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87" name="Rectangle 15">
            <a:extLst>
              <a:ext uri="{FF2B5EF4-FFF2-40B4-BE49-F238E27FC236}">
                <a16:creationId xmlns:a16="http://schemas.microsoft.com/office/drawing/2014/main" id="{7EAE1BD1-9E41-4FE4-90BF-2BEC604F09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6188" y="3716338"/>
            <a:ext cx="1079500" cy="792162"/>
          </a:xfrm>
          <a:prstGeom prst="rect">
            <a:avLst/>
          </a:prstGeom>
          <a:gradFill rotWithShape="1">
            <a:gsLst>
              <a:gs pos="0">
                <a:srgbClr val="009999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88" name="Rectangle 16">
            <a:extLst>
              <a:ext uri="{FF2B5EF4-FFF2-40B4-BE49-F238E27FC236}">
                <a16:creationId xmlns:a16="http://schemas.microsoft.com/office/drawing/2014/main" id="{E0554C45-B135-4A84-8156-0BB90AAB9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6188" y="5229225"/>
            <a:ext cx="1079500" cy="792163"/>
          </a:xfrm>
          <a:prstGeom prst="rect">
            <a:avLst/>
          </a:prstGeom>
          <a:gradFill rotWithShape="1">
            <a:gsLst>
              <a:gs pos="0">
                <a:srgbClr val="009999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89" name="Rectangle 17">
            <a:extLst>
              <a:ext uri="{FF2B5EF4-FFF2-40B4-BE49-F238E27FC236}">
                <a16:creationId xmlns:a16="http://schemas.microsoft.com/office/drawing/2014/main" id="{FB448964-06CE-45E1-8474-1A4DE8740E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476250"/>
            <a:ext cx="1079500" cy="792163"/>
          </a:xfrm>
          <a:prstGeom prst="rect">
            <a:avLst/>
          </a:prstGeom>
          <a:gradFill rotWithShape="1">
            <a:gsLst>
              <a:gs pos="0">
                <a:srgbClr val="009999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90" name="Rectangle 18">
            <a:extLst>
              <a:ext uri="{FF2B5EF4-FFF2-40B4-BE49-F238E27FC236}">
                <a16:creationId xmlns:a16="http://schemas.microsoft.com/office/drawing/2014/main" id="{9274461A-BBBC-487D-AAC0-D4507A48DD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2363" y="476250"/>
            <a:ext cx="1079500" cy="792163"/>
          </a:xfrm>
          <a:prstGeom prst="rect">
            <a:avLst/>
          </a:prstGeom>
          <a:gradFill rotWithShape="1">
            <a:gsLst>
              <a:gs pos="0">
                <a:srgbClr val="009999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092" name="Picture 20">
            <a:hlinkClick r:id="" action="ppaction://noaction" highlightClick="1">
              <a:snd r:embed="rId7" name="yatata"/>
            </a:hlinkClick>
            <a:extLst>
              <a:ext uri="{FF2B5EF4-FFF2-40B4-BE49-F238E27FC236}">
                <a16:creationId xmlns:a16="http://schemas.microsoft.com/office/drawing/2014/main" id="{F26A1739-8CF7-4737-ABCF-60F427AD4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908050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>
            <a:hlinkClick r:id="" action="ppaction://noaction" highlightClick="1">
              <a:snd r:embed="rId9" name="Don Williams - Don't stop loving me now x .wav"/>
            </a:hlinkClick>
            <a:extLst>
              <a:ext uri="{FF2B5EF4-FFF2-40B4-BE49-F238E27FC236}">
                <a16:creationId xmlns:a16="http://schemas.microsoft.com/office/drawing/2014/main" id="{4701E4A8-4B30-43B0-A1B1-1ABC52C60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908050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>
            <a:hlinkClick r:id="" action="ppaction://noaction" highlightClick="1">
              <a:snd r:embed="rId10" name="Don Williams - I'm Still looking for you x .wav"/>
            </a:hlinkClick>
            <a:extLst>
              <a:ext uri="{FF2B5EF4-FFF2-40B4-BE49-F238E27FC236}">
                <a16:creationId xmlns:a16="http://schemas.microsoft.com/office/drawing/2014/main" id="{5C28B124-A9D7-42D9-81C4-8BFF3C9B4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860800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23">
            <a:hlinkClick r:id="" action="ppaction://noaction" highlightClick="1">
              <a:snd r:embed="rId2" name="Don Williams - Story of my life x .wav"/>
            </a:hlinkClick>
            <a:extLst>
              <a:ext uri="{FF2B5EF4-FFF2-40B4-BE49-F238E27FC236}">
                <a16:creationId xmlns:a16="http://schemas.microsoft.com/office/drawing/2014/main" id="{FD213B42-15A6-4888-B431-7DAD41568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5300663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>
            <a:hlinkClick r:id="" action="ppaction://noaction" highlightClick="1">
              <a:snd r:embed="rId11" name="The Troggs - Little Red Donkey x .wav"/>
            </a:hlinkClick>
            <a:extLst>
              <a:ext uri="{FF2B5EF4-FFF2-40B4-BE49-F238E27FC236}">
                <a16:creationId xmlns:a16="http://schemas.microsoft.com/office/drawing/2014/main" id="{00861E24-8A18-4F5B-82A1-FBB7CEB4B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349500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25">
            <a:hlinkClick r:id="" action="ppaction://noaction" highlightClick="1">
              <a:snd r:embed="rId12" name="♫ -CCR-Have You Ever Seen The Rain.wav"/>
            </a:hlinkClick>
            <a:extLst>
              <a:ext uri="{FF2B5EF4-FFF2-40B4-BE49-F238E27FC236}">
                <a16:creationId xmlns:a16="http://schemas.microsoft.com/office/drawing/2014/main" id="{0BA445B0-BC5A-47CD-8C44-F89261CCA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54927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>
            <a:hlinkClick r:id="" action="ppaction://noaction" highlightClick="1">
              <a:snd r:embed="rId13" name="Streets Of Philadelphia.wav"/>
            </a:hlinkClick>
            <a:extLst>
              <a:ext uri="{FF2B5EF4-FFF2-40B4-BE49-F238E27FC236}">
                <a16:creationId xmlns:a16="http://schemas.microsoft.com/office/drawing/2014/main" id="{B6E3AC11-CF91-4E8A-8F76-902BC3FE21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3789363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27">
            <a:hlinkClick r:id="" action="ppaction://noaction" highlightClick="1">
              <a:snd r:embed="rId14" name="♫- Bonnie Tyler - It's A Heartache.wav"/>
            </a:hlinkClick>
            <a:extLst>
              <a:ext uri="{FF2B5EF4-FFF2-40B4-BE49-F238E27FC236}">
                <a16:creationId xmlns:a16="http://schemas.microsoft.com/office/drawing/2014/main" id="{2A096FFC-B793-4505-8266-0DEE59FD03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300663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28">
            <a:hlinkClick r:id="" action="ppaction://noaction" highlightClick="1">
              <a:snd r:embed="rId15" name="Alphaville%20-%20Forever%20Young.wav"/>
            </a:hlinkClick>
            <a:extLst>
              <a:ext uri="{FF2B5EF4-FFF2-40B4-BE49-F238E27FC236}">
                <a16:creationId xmlns:a16="http://schemas.microsoft.com/office/drawing/2014/main" id="{B51578C3-1FAE-4A10-8A58-D75D34F13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54927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1" name="Picture 29">
            <a:hlinkClick r:id="" action="ppaction://noaction" highlightClick="1">
              <a:snd r:embed="rId16" name="♫ -The Archies -  Sugar Sugar.wav"/>
            </a:hlinkClick>
            <a:extLst>
              <a:ext uri="{FF2B5EF4-FFF2-40B4-BE49-F238E27FC236}">
                <a16:creationId xmlns:a16="http://schemas.microsoft.com/office/drawing/2014/main" id="{C243CC5E-86E6-4C7E-AF2D-F2F8BA6F9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2349500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5" name="Picture 43">
            <a:extLst>
              <a:ext uri="{FF2B5EF4-FFF2-40B4-BE49-F238E27FC236}">
                <a16:creationId xmlns:a16="http://schemas.microsoft.com/office/drawing/2014/main" id="{3315D6B0-4F31-4F41-AC7F-6BAF619B9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284538"/>
            <a:ext cx="46990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16" name="Picture 44">
            <a:extLst>
              <a:ext uri="{FF2B5EF4-FFF2-40B4-BE49-F238E27FC236}">
                <a16:creationId xmlns:a16="http://schemas.microsoft.com/office/drawing/2014/main" id="{8C34E05D-0566-4E36-86E4-09CFCB53E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24400"/>
            <a:ext cx="46990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17" name="Picture 45">
            <a:extLst>
              <a:ext uri="{FF2B5EF4-FFF2-40B4-BE49-F238E27FC236}">
                <a16:creationId xmlns:a16="http://schemas.microsoft.com/office/drawing/2014/main" id="{132D8956-AC37-477C-A414-09B52260B5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46990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18" name="Picture 46">
            <a:extLst>
              <a:ext uri="{FF2B5EF4-FFF2-40B4-BE49-F238E27FC236}">
                <a16:creationId xmlns:a16="http://schemas.microsoft.com/office/drawing/2014/main" id="{69F26DCF-247D-4C72-8D02-BDB2130F96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1773238"/>
            <a:ext cx="46990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19" name="Picture 47">
            <a:extLst>
              <a:ext uri="{FF2B5EF4-FFF2-40B4-BE49-F238E27FC236}">
                <a16:creationId xmlns:a16="http://schemas.microsoft.com/office/drawing/2014/main" id="{25BD2FB2-355C-492A-9C7D-4232E0D2B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3213100"/>
            <a:ext cx="46990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20" name="Picture 48">
            <a:extLst>
              <a:ext uri="{FF2B5EF4-FFF2-40B4-BE49-F238E27FC236}">
                <a16:creationId xmlns:a16="http://schemas.microsoft.com/office/drawing/2014/main" id="{474D8EF2-97DA-40F1-8913-302E9BA669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4724400"/>
            <a:ext cx="46990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21" name="Picture 49">
            <a:extLst>
              <a:ext uri="{FF2B5EF4-FFF2-40B4-BE49-F238E27FC236}">
                <a16:creationId xmlns:a16="http://schemas.microsoft.com/office/drawing/2014/main" id="{18A10DBF-4AB3-43A0-B8D5-2AC21C222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33375"/>
            <a:ext cx="46990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22" name="Picture 50">
            <a:extLst>
              <a:ext uri="{FF2B5EF4-FFF2-40B4-BE49-F238E27FC236}">
                <a16:creationId xmlns:a16="http://schemas.microsoft.com/office/drawing/2014/main" id="{C4A91768-A292-411C-B5FB-194D2E9B8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333375"/>
            <a:ext cx="46990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23" name="Picture 51">
            <a:extLst>
              <a:ext uri="{FF2B5EF4-FFF2-40B4-BE49-F238E27FC236}">
                <a16:creationId xmlns:a16="http://schemas.microsoft.com/office/drawing/2014/main" id="{5EA348B0-0966-4AB5-877A-F5F1CAACE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333375"/>
            <a:ext cx="46990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3 Rectángulo">
            <a:extLst>
              <a:ext uri="{FF2B5EF4-FFF2-40B4-BE49-F238E27FC236}">
                <a16:creationId xmlns:a16="http://schemas.microsoft.com/office/drawing/2014/main" id="{32DCA72C-4461-4D16-A1C3-263AC804A653}"/>
              </a:ext>
            </a:extLst>
          </p:cNvPr>
          <p:cNvSpPr/>
          <p:nvPr/>
        </p:nvSpPr>
        <p:spPr>
          <a:xfrm>
            <a:off x="-38350" y="596972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7" name="Afbeelding 33">
            <a:extLst>
              <a:ext uri="{FF2B5EF4-FFF2-40B4-BE49-F238E27FC236}">
                <a16:creationId xmlns:a16="http://schemas.microsoft.com/office/drawing/2014/main" id="{F3743562-9E04-4567-88A2-E908B92718F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5089">
            <a:off x="2434432" y="1199356"/>
            <a:ext cx="4170362" cy="172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Rectangle 13">
            <a:extLst>
              <a:ext uri="{FF2B5EF4-FFF2-40B4-BE49-F238E27FC236}">
                <a16:creationId xmlns:a16="http://schemas.microsoft.com/office/drawing/2014/main" id="{6644D505-7231-4FD2-B736-62D3319ECD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0531" y="5547245"/>
            <a:ext cx="538163" cy="467137"/>
          </a:xfrm>
          <a:prstGeom prst="rect">
            <a:avLst/>
          </a:prstGeom>
          <a:gradFill rotWithShape="1">
            <a:gsLst>
              <a:gs pos="0">
                <a:srgbClr val="009999"/>
              </a:gs>
              <a:gs pos="100000">
                <a:srgbClr val="FF66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2" name="3 Rectángulo">
            <a:extLst>
              <a:ext uri="{FF2B5EF4-FFF2-40B4-BE49-F238E27FC236}">
                <a16:creationId xmlns:a16="http://schemas.microsoft.com/office/drawing/2014/main" id="{0113CE6B-C59B-46B4-9323-20D1151060D6}"/>
              </a:ext>
            </a:extLst>
          </p:cNvPr>
          <p:cNvSpPr/>
          <p:nvPr/>
        </p:nvSpPr>
        <p:spPr>
          <a:xfrm>
            <a:off x="3953270" y="5445125"/>
            <a:ext cx="90051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7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64BDC7E-2A64-DBFC-8ED8-FA661DB8058C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744" y="2706613"/>
            <a:ext cx="2823244" cy="2741065"/>
          </a:xfrm>
          <a:prstGeom prst="rect">
            <a:avLst/>
          </a:prstGeom>
        </p:spPr>
      </p:pic>
      <p:pic>
        <p:nvPicPr>
          <p:cNvPr id="7" name="Picture 32">
            <a:extLst>
              <a:ext uri="{FF2B5EF4-FFF2-40B4-BE49-F238E27FC236}">
                <a16:creationId xmlns:a16="http://schemas.microsoft.com/office/drawing/2014/main" id="{4A7068FA-EEE8-0FFA-910B-B845D4112E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8434" y="3555481"/>
            <a:ext cx="2086553" cy="959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8">
            <a:extLst>
              <a:ext uri="{FF2B5EF4-FFF2-40B4-BE49-F238E27FC236}">
                <a16:creationId xmlns:a16="http://schemas.microsoft.com/office/drawing/2014/main" id="{B08E813C-910F-8035-9D33-B25041CE7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305" y="6096000"/>
            <a:ext cx="46990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8">
            <a:extLst>
              <a:ext uri="{FF2B5EF4-FFF2-40B4-BE49-F238E27FC236}">
                <a16:creationId xmlns:a16="http://schemas.microsoft.com/office/drawing/2014/main" id="{40190B5B-8153-D84A-6178-C9A737A248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13" y="6147382"/>
            <a:ext cx="46990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Don Williams - Story of my life x .wav"/>
          </p:stSnd>
        </p:sndAc>
      </p:transition>
    </mc:Choice>
    <mc:Fallback>
      <p:transition spd="slow">
        <p:split orient="vert"/>
        <p:sndAc>
          <p:stSnd>
            <p:snd r:embed="rId2" name="Don Williams - Story of my life x 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LDIES MELODIE 7">
  <a:themeElements>
    <a:clrScheme name="OLDIES MELODIE 7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LDIES MELODIE 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LDIES MELODIE 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LDIES MELODIE 7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LDIES MELODIE 7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LDIES MELODIE 7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LDIES MELODIE 7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LDIES MELODIE 7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LDIES MELODIE 7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LDIES MELODIE 7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LDIES MELODIE 7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LDIES MELODIE 7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LDIES MELODIE 7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LDIES MELODIE 7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Oldies melodie 7</Template>
  <TotalTime>54</TotalTime>
  <Words>10</Words>
  <Application>Microsoft Office PowerPoint</Application>
  <PresentationFormat>Předvádění na obrazovce (4:3)</PresentationFormat>
  <Paragraphs>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Rockwell Extra Bold</vt:lpstr>
      <vt:lpstr>OLDIES MELODIE 7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14</cp:revision>
  <dcterms:created xsi:type="dcterms:W3CDTF">2021-11-07T15:39:44Z</dcterms:created>
  <dcterms:modified xsi:type="dcterms:W3CDTF">2023-05-26T19:54:21Z</dcterms:modified>
</cp:coreProperties>
</file>