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280" r:id="rId4"/>
    <p:sldId id="281" r:id="rId5"/>
    <p:sldId id="285" r:id="rId6"/>
    <p:sldId id="288" r:id="rId7"/>
    <p:sldId id="278" r:id="rId8"/>
    <p:sldId id="287" r:id="rId9"/>
    <p:sldId id="289" r:id="rId10"/>
    <p:sldId id="302" r:id="rId11"/>
    <p:sldId id="301" r:id="rId12"/>
    <p:sldId id="300" r:id="rId13"/>
    <p:sldId id="304" r:id="rId14"/>
    <p:sldId id="298" r:id="rId15"/>
    <p:sldId id="297" r:id="rId16"/>
    <p:sldId id="295" r:id="rId17"/>
    <p:sldId id="296" r:id="rId18"/>
    <p:sldId id="294" r:id="rId19"/>
    <p:sldId id="307" r:id="rId20"/>
    <p:sldId id="306" r:id="rId21"/>
    <p:sldId id="305" r:id="rId22"/>
    <p:sldId id="310" r:id="rId23"/>
    <p:sldId id="312" r:id="rId24"/>
    <p:sldId id="311" r:id="rId25"/>
    <p:sldId id="313" r:id="rId26"/>
    <p:sldId id="299" r:id="rId27"/>
    <p:sldId id="309" r:id="rId28"/>
    <p:sldId id="308" r:id="rId29"/>
    <p:sldId id="303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306" autoAdjust="0"/>
    <p:restoredTop sz="94660"/>
  </p:normalViewPr>
  <p:slideViewPr>
    <p:cSldViewPr>
      <p:cViewPr varScale="1">
        <p:scale>
          <a:sx n="63" d="100"/>
          <a:sy n="63" d="100"/>
        </p:scale>
        <p:origin x="489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27.05.2023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374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6" Type="http://schemas.openxmlformats.org/officeDocument/2006/relationships/audio" Target="../media/audio1.wav"/><Relationship Id="rId5" Type="http://schemas.openxmlformats.org/officeDocument/2006/relationships/image" Target="../media/image2.png"/><Relationship Id="rId4" Type="http://schemas.openxmlformats.org/officeDocument/2006/relationships/hyperlink" Target="//commons.wikimedia.org/wiki/File:Emblem_of_Israel.svg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13855" y="2348880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Israel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6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E07FD1-5D4D-432C-89E8-370EA78010F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25DC8E9-9235-40F2-97BA-D0CF3A8B33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4" name="WordArt 13">
            <a:extLst>
              <a:ext uri="{FF2B5EF4-FFF2-40B4-BE49-F238E27FC236}">
                <a16:creationId xmlns:a16="http://schemas.microsoft.com/office/drawing/2014/main" id="{CA2046E1-221F-4380-A071-8B02EB0A2B61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260397" y="2348880"/>
            <a:ext cx="2644310" cy="82698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36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36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36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3342D34E-10EC-439E-80C5-9110C149B3A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631504" y="3785305"/>
            <a:ext cx="1902096" cy="72909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54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54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pic>
        <p:nvPicPr>
          <p:cNvPr id="6" name="Picture 8" descr="Znak Izraele">
            <a:hlinkClick r:id="rId4" tooltip="Znak Izraele"/>
            <a:extLst>
              <a:ext uri="{FF2B5EF4-FFF2-40B4-BE49-F238E27FC236}">
                <a16:creationId xmlns:a16="http://schemas.microsoft.com/office/drawing/2014/main" id="{BFB588B3-3A47-4D6A-CABD-4C1BFDFE75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84994" y="4941168"/>
            <a:ext cx="1064198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6414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6000">
        <p:split orient="vert"/>
        <p:sndAc>
          <p:stSnd loop="1">
            <p:snd r:embed="rId2" name="Israel 3.wav"/>
          </p:stSnd>
        </p:sndAc>
      </p:transition>
    </mc:Choice>
    <mc:Fallback xmlns="">
      <p:transition spd="slow" advClick="0" advTm="16000">
        <p:split orient="vert"/>
        <p:sndAc>
          <p:stSnd loop="1">
            <p:snd r:embed="rId6" name="Israel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5E99A9-D219-F3B7-5680-CB8DEAC730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46F83209-CBD2-56E1-08C6-C8AC51E7FC14}"/>
              </a:ext>
            </a:extLst>
          </p:cNvPr>
          <p:cNvSpPr/>
          <p:nvPr/>
        </p:nvSpPr>
        <p:spPr>
          <a:xfrm>
            <a:off x="677144" y="692696"/>
            <a:ext cx="3096344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Israel</a:t>
            </a:r>
            <a:endParaRPr lang="cs-CZ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8000">
        <p:split orient="vert"/>
      </p:transition>
    </mc:Choice>
    <mc:Fallback>
      <p:transition spd="slow" advClick="0" advTm="8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2F1EB14-0304-A1BD-703A-6D3528C841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33A55B7-7EE6-3313-F394-4077ACD05F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4E2A67-A370-3D8C-8089-1F91BFB77C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7BF2653-A16E-CEED-09FD-2A3E567F09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ADF9AD0-4D11-4074-8BF7-25E43494A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89B4F3A-E076-5DE6-5726-ADE8D8B5B7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F7DC033-EA16-B541-EDDB-B1957AFAB3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F91FF1-0B5D-A42B-012C-B23051114EE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B43F76D-38BC-5760-5928-64CE5E884C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F390BC1-E37E-187B-8B32-2D84EF963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8E2B2A-5B18-0105-63D7-1EABE7324F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C30D682-04B8-A6F5-F9C8-387862FAE2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E35E8C-F8A7-DABD-9269-E20CAD8B9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2A03D34-1D35-3DCC-8CF4-74EA085E9A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07081806-8D05-AF40-BF55-F9EF118994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6B16D89-843E-B515-6259-F932236759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67DFCA-8278-8244-BD88-861839812B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97425F-A0D9-C52B-34E2-E7AEA8C637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7280997-A10A-6CCB-BEC1-591D9309F86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5D6AAC4-6A17-98DE-B737-2D8EDE82C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EB76D17-2A06-9153-ECE3-FA7CA94386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7651A60-BCC9-429B-8CEF-DFDDED64C2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DF0EB84-4DFF-5C19-4A28-645154553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0C23D4-1D96-4EFC-C42B-379B079269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6A20380-898C-7514-CCDA-F8AFBF2C29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B4416B1-240C-ABB2-EA3A-D7E6E49AFD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D8BF181F-9CA6-AD5B-B36A-DB44FCC3487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3228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7778A138-BB89-6C8D-08D2-0B4FBA3348BA}"/>
              </a:ext>
            </a:extLst>
          </p:cNvPr>
          <p:cNvSpPr/>
          <p:nvPr/>
        </p:nvSpPr>
        <p:spPr>
          <a:xfrm>
            <a:off x="4166046" y="677038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333</TotalTime>
  <Words>29</Words>
  <Application>Microsoft Office PowerPoint</Application>
  <PresentationFormat>Širokoúhlá obrazovka</PresentationFormat>
  <Paragraphs>9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99</cp:revision>
  <dcterms:created xsi:type="dcterms:W3CDTF">2020-02-21T13:54:42Z</dcterms:created>
  <dcterms:modified xsi:type="dcterms:W3CDTF">2023-05-27T14:44:54Z</dcterms:modified>
</cp:coreProperties>
</file>