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3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7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audio" Target="../media/audio6.wav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6.png"/><Relationship Id="rId10" Type="http://schemas.openxmlformats.org/officeDocument/2006/relationships/audio" Target="../media/audio4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10D7A94-CEC7-A8B0-2FF4-F818D193E108}"/>
              </a:ext>
            </a:extLst>
          </p:cNvPr>
          <p:cNvSpPr/>
          <p:nvPr/>
        </p:nvSpPr>
        <p:spPr>
          <a:xfrm>
            <a:off x="-27709" y="198884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songs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with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accordion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-47625" y="6071796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7D1D6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rgbClr val="7D1D6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C1BE060-6085-48B0-8767-153FE751A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05" y="795860"/>
            <a:ext cx="8468590" cy="5019060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6271601D-13DA-4FAE-88BF-BA8331816900}"/>
              </a:ext>
            </a:extLst>
          </p:cNvPr>
          <p:cNvSpPr/>
          <p:nvPr/>
        </p:nvSpPr>
        <p:spPr>
          <a:xfrm>
            <a:off x="474527" y="977822"/>
            <a:ext cx="5261333" cy="113877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Country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songs</a:t>
            </a:r>
            <a:endParaRPr lang="cs-CZ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with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accordion</a:t>
            </a:r>
            <a:endParaRPr lang="es-ES" sz="3200" b="1" spc="38" dirty="0">
              <a:ln w="11430"/>
              <a:solidFill>
                <a:srgbClr val="881C5A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20">
            <a:hlinkClick r:id="" action="ppaction://noaction">
              <a:snd r:embed="rId2" name="1 The evening song.wav"/>
            </a:hlinkClick>
            <a:extLst>
              <a:ext uri="{FF2B5EF4-FFF2-40B4-BE49-F238E27FC236}">
                <a16:creationId xmlns:a16="http://schemas.microsoft.com/office/drawing/2014/main" id="{BD4C509D-A113-4555-95D6-6D262CF3D3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138" y="5087288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 Box 47">
            <a:extLst>
              <a:ext uri="{FF2B5EF4-FFF2-40B4-BE49-F238E27FC236}">
                <a16:creationId xmlns:a16="http://schemas.microsoft.com/office/drawing/2014/main" id="{E940DCCC-B979-4C0C-B7C6-476C9CC8E2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4011" y="1981351"/>
            <a:ext cx="10047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881C5A"/>
                </a:solidFill>
              </a:rPr>
              <a:t>The lark sings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pic>
        <p:nvPicPr>
          <p:cNvPr id="18" name="Picture 20">
            <a:hlinkClick r:id="" action="ppaction://noaction">
              <a:snd r:embed="rId8" name="2 The lark sings.wav"/>
            </a:hlinkClick>
            <a:extLst>
              <a:ext uri="{FF2B5EF4-FFF2-40B4-BE49-F238E27FC236}">
                <a16:creationId xmlns:a16="http://schemas.microsoft.com/office/drawing/2014/main" id="{5931DA86-B9DE-4737-861C-04CC67B13F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057" y="1988203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hlinkClick r:id="" action="ppaction://noaction">
              <a:snd r:embed="rId9" name="6 The yellow rose.wav"/>
            </a:hlinkClick>
            <a:extLst>
              <a:ext uri="{FF2B5EF4-FFF2-40B4-BE49-F238E27FC236}">
                <a16:creationId xmlns:a16="http://schemas.microsoft.com/office/drawing/2014/main" id="{349D82DF-C0F1-42C6-A144-CD84426576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339" y="4078117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0">
            <a:hlinkClick r:id="" action="ppaction://noaction">
              <a:snd r:embed="rId10" name="3 A lovely day.wav"/>
            </a:hlinkClick>
            <a:extLst>
              <a:ext uri="{FF2B5EF4-FFF2-40B4-BE49-F238E27FC236}">
                <a16:creationId xmlns:a16="http://schemas.microsoft.com/office/drawing/2014/main" id="{7A1ED6ED-093A-42C0-B454-3CCDCF3764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339" y="2509166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hlinkClick r:id="" action="ppaction://noaction">
              <a:snd r:embed="rId11" name="5 Romance.wav"/>
            </a:hlinkClick>
            <a:extLst>
              <a:ext uri="{FF2B5EF4-FFF2-40B4-BE49-F238E27FC236}">
                <a16:creationId xmlns:a16="http://schemas.microsoft.com/office/drawing/2014/main" id="{744EA76F-EF62-44F6-A227-29D083CF0F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339" y="3557172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0">
            <a:hlinkClick r:id="" action="ppaction://noaction">
              <a:snd r:embed="rId12" name="4 Tornado.wav"/>
            </a:hlinkClick>
            <a:extLst>
              <a:ext uri="{FF2B5EF4-FFF2-40B4-BE49-F238E27FC236}">
                <a16:creationId xmlns:a16="http://schemas.microsoft.com/office/drawing/2014/main" id="{34ECEEB9-05BC-4A98-9B47-0D4808EF45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339" y="3016116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0">
            <a:hlinkClick r:id="" action="ppaction://noaction">
              <a:snd r:embed="rId13" name="7 Bumble Bee.wav"/>
            </a:hlinkClick>
            <a:extLst>
              <a:ext uri="{FF2B5EF4-FFF2-40B4-BE49-F238E27FC236}">
                <a16:creationId xmlns:a16="http://schemas.microsoft.com/office/drawing/2014/main" id="{B281928F-D65F-4461-A387-4C6D637B2A6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018" y="4584196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0">
            <a:hlinkClick r:id="" action="ppaction://noaction">
              <a:snd r:embed="rId14" name="8 Country.wav"/>
            </a:hlinkClick>
            <a:extLst>
              <a:ext uri="{FF2B5EF4-FFF2-40B4-BE49-F238E27FC236}">
                <a16:creationId xmlns:a16="http://schemas.microsoft.com/office/drawing/2014/main" id="{2F97C174-E306-4995-A810-AF156128AE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057" y="1423063"/>
            <a:ext cx="444838" cy="40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1C8EE8CC-089E-4D4B-AE9E-5E783AD58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1856" y="2521279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881C5A"/>
                </a:solidFill>
              </a:rPr>
              <a:t> A lovely day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5BAC3BE4-944E-436D-9B52-D974AD6D0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3715" y="3062320"/>
            <a:ext cx="9900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881C5A"/>
                </a:solidFill>
              </a:rPr>
              <a:t>Tornado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AE47B725-3EE1-4195-BA43-910F1511A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1093" y="3590827"/>
            <a:ext cx="9246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881C5A"/>
                </a:solidFill>
              </a:rPr>
              <a:t>Romance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8DD779BB-2A6C-421D-9616-38A8F156C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6749" y="4087127"/>
            <a:ext cx="9899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881C5A"/>
                </a:solidFill>
              </a:rPr>
              <a:t>The yellow rose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51E8487C-E8F0-4F31-849E-368DC436D0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156" y="4637047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881C5A"/>
                </a:solidFill>
              </a:rPr>
              <a:t>Bumble Bee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8B099891-3EEA-4F16-8906-B82751C00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2899" y="1516144"/>
            <a:ext cx="100183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881C5A"/>
                </a:solidFill>
              </a:rPr>
              <a:t>Country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F31CB24F-EBC0-4921-AFD6-A2091CFB1A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3150" y="5069835"/>
            <a:ext cx="1127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881C5A"/>
                </a:solidFill>
              </a:rPr>
              <a:t>The</a:t>
            </a:r>
            <a:r>
              <a:rPr lang="cs-CZ" altLang="cs-CZ" sz="1200" b="1" dirty="0">
                <a:solidFill>
                  <a:srgbClr val="881C5A"/>
                </a:solidFill>
              </a:rPr>
              <a:t> </a:t>
            </a:r>
            <a:r>
              <a:rPr lang="cs-CZ" altLang="cs-CZ" sz="1200" b="1" dirty="0" err="1">
                <a:solidFill>
                  <a:srgbClr val="881C5A"/>
                </a:solidFill>
              </a:rPr>
              <a:t>evening</a:t>
            </a:r>
            <a:r>
              <a:rPr lang="cs-CZ" altLang="cs-CZ" sz="1200" b="1" dirty="0">
                <a:solidFill>
                  <a:srgbClr val="881C5A"/>
                </a:solidFill>
              </a:rPr>
              <a:t> song</a:t>
            </a:r>
            <a:endParaRPr lang="nl-BE" altLang="cs-CZ" sz="1200" b="1" dirty="0">
              <a:solidFill>
                <a:srgbClr val="881C5A"/>
              </a:solidFill>
            </a:endParaRPr>
          </a:p>
        </p:txBody>
      </p:sp>
      <p:pic>
        <p:nvPicPr>
          <p:cNvPr id="34" name="Obrázek 33">
            <a:extLst>
              <a:ext uri="{FF2B5EF4-FFF2-40B4-BE49-F238E27FC236}">
                <a16:creationId xmlns:a16="http://schemas.microsoft.com/office/drawing/2014/main" id="{0C930385-939B-430A-9311-BA10BD77E21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63" y="2045178"/>
            <a:ext cx="4994578" cy="344099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2BF69DD5-5BFA-47C0-8167-46CFD2C47D6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278" y="4298721"/>
            <a:ext cx="1451097" cy="725549"/>
          </a:xfrm>
          <a:prstGeom prst="rect">
            <a:avLst/>
          </a:prstGeom>
        </p:spPr>
      </p:pic>
      <p:pic>
        <p:nvPicPr>
          <p:cNvPr id="45" name="Picture 19" descr="iyuqdnfucs62ymy2k17z">
            <a:extLst>
              <a:ext uri="{FF2B5EF4-FFF2-40B4-BE49-F238E27FC236}">
                <a16:creationId xmlns:a16="http://schemas.microsoft.com/office/drawing/2014/main" id="{E93FBB88-F48D-434B-B989-C24D89D333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32478" y="3287801"/>
            <a:ext cx="3951914" cy="44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Srdce 34">
            <a:extLst>
              <a:ext uri="{FF2B5EF4-FFF2-40B4-BE49-F238E27FC236}">
                <a16:creationId xmlns:a16="http://schemas.microsoft.com/office/drawing/2014/main" id="{64392FE4-A5D6-4787-B6CE-3849147751D8}"/>
              </a:ext>
            </a:extLst>
          </p:cNvPr>
          <p:cNvSpPr/>
          <p:nvPr/>
        </p:nvSpPr>
        <p:spPr>
          <a:xfrm>
            <a:off x="7599428" y="1222843"/>
            <a:ext cx="825431" cy="665598"/>
          </a:xfrm>
          <a:prstGeom prst="heart">
            <a:avLst/>
          </a:prstGeom>
          <a:solidFill>
            <a:srgbClr val="6F075B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Srdce 46">
            <a:extLst>
              <a:ext uri="{FF2B5EF4-FFF2-40B4-BE49-F238E27FC236}">
                <a16:creationId xmlns:a16="http://schemas.microsoft.com/office/drawing/2014/main" id="{44DA40E8-6A11-444B-B06A-055B0DEA424D}"/>
              </a:ext>
            </a:extLst>
          </p:cNvPr>
          <p:cNvSpPr/>
          <p:nvPr/>
        </p:nvSpPr>
        <p:spPr>
          <a:xfrm>
            <a:off x="7582210" y="4865902"/>
            <a:ext cx="825431" cy="665598"/>
          </a:xfrm>
          <a:prstGeom prst="heart">
            <a:avLst/>
          </a:prstGeom>
          <a:solidFill>
            <a:srgbClr val="6F075B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 Box 45">
            <a:extLst>
              <a:ext uri="{FF2B5EF4-FFF2-40B4-BE49-F238E27FC236}">
                <a16:creationId xmlns:a16="http://schemas.microsoft.com/office/drawing/2014/main" id="{FEFB6179-BC1D-4155-AA60-DEEFA43813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9360" y="1440642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0" name="Text Box 45">
            <a:extLst>
              <a:ext uri="{FF2B5EF4-FFF2-40B4-BE49-F238E27FC236}">
                <a16:creationId xmlns:a16="http://schemas.microsoft.com/office/drawing/2014/main" id="{4110EDF1-E72E-4831-BC88-409B8F532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4264" y="5062017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1" name="AutoShape 6" descr="1 - kolo - gif">
            <a:extLst>
              <a:ext uri="{FF2B5EF4-FFF2-40B4-BE49-F238E27FC236}">
                <a16:creationId xmlns:a16="http://schemas.microsoft.com/office/drawing/2014/main" id="{972BBCCF-8DC9-4BF1-B293-0AE58448B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4264" y="3021854"/>
            <a:ext cx="577316" cy="504782"/>
          </a:xfrm>
          <a:prstGeom prst="star5">
            <a:avLst/>
          </a:prstGeom>
          <a:solidFill>
            <a:srgbClr val="881C5A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4" name="AutoShape 6" descr="1 - kolo - gif">
            <a:extLst>
              <a:ext uri="{FF2B5EF4-FFF2-40B4-BE49-F238E27FC236}">
                <a16:creationId xmlns:a16="http://schemas.microsoft.com/office/drawing/2014/main" id="{C167EEAE-3174-4A9A-B27D-8FFC49B25A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024" y="3033634"/>
            <a:ext cx="577316" cy="504782"/>
          </a:xfrm>
          <a:prstGeom prst="star5">
            <a:avLst/>
          </a:prstGeom>
          <a:solidFill>
            <a:srgbClr val="881C5A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F5A1F305-866E-4640-ADD0-EA1189D0D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024" y="3005715"/>
            <a:ext cx="577316" cy="504782"/>
          </a:xfrm>
          <a:prstGeom prst="star5">
            <a:avLst/>
          </a:prstGeom>
          <a:solidFill>
            <a:srgbClr val="881C5A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6" name="Obrázek 35">
            <a:extLst>
              <a:ext uri="{FF2B5EF4-FFF2-40B4-BE49-F238E27FC236}">
                <a16:creationId xmlns:a16="http://schemas.microsoft.com/office/drawing/2014/main" id="{676B9A0F-91A3-4A98-B414-C4B9C13A90B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364" y="2812285"/>
            <a:ext cx="741583" cy="158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474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 The evening song.wav"/>
          </p:stSnd>
        </p:sndAc>
      </p:transition>
    </mc:Choice>
    <mc:Fallback>
      <p:transition spd="slow" advClick="0">
        <p:split orient="vert"/>
        <p:sndAc>
          <p:stSnd>
            <p:snd r:embed="rId2" name="1 The evening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3.7037E-6 L -0.00416 0.1877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93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33333E-6 3.33333E-6 L -0.00416 0.18773 " pathEditMode="relative" rAng="0" ptsTypes="AA">
                                      <p:cBhvr>
                                        <p:cTn id="8" dur="5000" spd="-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937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086 -0.1581 L -0.00191 0.00255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4" grpId="0" animBg="1"/>
      <p:bldP spid="57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256</TotalTime>
  <Words>35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72</cp:revision>
  <dcterms:created xsi:type="dcterms:W3CDTF">2020-02-21T13:54:42Z</dcterms:created>
  <dcterms:modified xsi:type="dcterms:W3CDTF">2023-05-27T07:33:54Z</dcterms:modified>
</cp:coreProperties>
</file>