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audio" Target="../media/audio9.wav"/><Relationship Id="rId3" Type="http://schemas.openxmlformats.org/officeDocument/2006/relationships/image" Target="../media/image1.jpeg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7.gif"/><Relationship Id="rId2" Type="http://schemas.openxmlformats.org/officeDocument/2006/relationships/audio" Target="../media/audio1.wav"/><Relationship Id="rId16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image" Target="../media/image3.png"/><Relationship Id="rId15" Type="http://schemas.openxmlformats.org/officeDocument/2006/relationships/image" Target="../media/image5.emf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4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41564" y="2348880"/>
            <a:ext cx="9144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128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>
            <a:extLst>
              <a:ext uri="{FF2B5EF4-FFF2-40B4-BE49-F238E27FC236}">
                <a16:creationId xmlns:a16="http://schemas.microsoft.com/office/drawing/2014/main" id="{E06C5B52-C68F-FC71-3D19-7874D0BF2E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A4919E03-D6B2-EFB0-91EA-CE90BB87AA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9226" name="Picture 10">
            <a:extLst>
              <a:ext uri="{FF2B5EF4-FFF2-40B4-BE49-F238E27FC236}">
                <a16:creationId xmlns:a16="http://schemas.microsoft.com/office/drawing/2014/main" id="{B22D60CA-54B7-9B7F-1293-6134B37AC2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7740650" cy="666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227" name="Rectangle 11">
            <a:extLst>
              <a:ext uri="{FF2B5EF4-FFF2-40B4-BE49-F238E27FC236}">
                <a16:creationId xmlns:a16="http://schemas.microsoft.com/office/drawing/2014/main" id="{68E925F8-A9BC-3551-63D6-64B195C30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740650" y="0"/>
            <a:ext cx="1403350" cy="6858000"/>
          </a:xfrm>
          <a:prstGeom prst="rect">
            <a:avLst/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28" name="Rectangle 12">
            <a:extLst>
              <a:ext uri="{FF2B5EF4-FFF2-40B4-BE49-F238E27FC236}">
                <a16:creationId xmlns:a16="http://schemas.microsoft.com/office/drawing/2014/main" id="{5496DBF9-7F47-73DC-7755-56DBF36A23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6524625"/>
            <a:ext cx="7740650" cy="333375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31" name="Rectangle 15">
            <a:extLst>
              <a:ext uri="{FF2B5EF4-FFF2-40B4-BE49-F238E27FC236}">
                <a16:creationId xmlns:a16="http://schemas.microsoft.com/office/drawing/2014/main" id="{E45ED8EC-4930-D55E-1C35-84D7851E66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90500">
            <a:pattFill prst="wdUpDiag">
              <a:fgClr>
                <a:srgbClr val="FF0000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33" name="WordArt 17">
            <a:extLst>
              <a:ext uri="{FF2B5EF4-FFF2-40B4-BE49-F238E27FC236}">
                <a16:creationId xmlns:a16="http://schemas.microsoft.com/office/drawing/2014/main" id="{21E9A6CA-FF8E-CDC6-1FED-D5789651224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4175918" y="296069"/>
            <a:ext cx="4608513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cs-CZ" sz="1400" b="1" kern="10" dirty="0">
                <a:ln w="22225">
                  <a:solidFill>
                    <a:srgbClr val="00FFFF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prstShdw prst="shdw17" dist="17961" dir="2700000">
                    <a:schemeClr val="tx1"/>
                  </a:prstShdw>
                </a:effectLst>
                <a:cs typeface="Arial" panose="020B0604020202020204" pitchFamily="34" charset="0"/>
              </a:rPr>
              <a:t>Country music 128</a:t>
            </a:r>
          </a:p>
        </p:txBody>
      </p:sp>
      <p:pic>
        <p:nvPicPr>
          <p:cNvPr id="9234" name="Picture 18">
            <a:extLst>
              <a:ext uri="{FF2B5EF4-FFF2-40B4-BE49-F238E27FC236}">
                <a16:creationId xmlns:a16="http://schemas.microsoft.com/office/drawing/2014/main" id="{0449A597-4383-56C6-C4F3-0E8FC6F605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92150"/>
            <a:ext cx="1590675" cy="16557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9F408684-D82F-7E60-D499-8E4C92E5BFD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084888" y="5589588"/>
            <a:ext cx="2305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What colour is the wind 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39" name="Picture 23">
            <a:hlinkClick r:id="" action="ppaction://noaction" highlightClick="1">
              <a:snd r:embed="rId2" name="Charlie Landsborough - Walking On My Memories x .wav"/>
            </a:hlinkClick>
            <a:extLst>
              <a:ext uri="{FF2B5EF4-FFF2-40B4-BE49-F238E27FC236}">
                <a16:creationId xmlns:a16="http://schemas.microsoft.com/office/drawing/2014/main" id="{F080B30C-AFA3-360F-C619-4463D5630F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6092825"/>
            <a:ext cx="503238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429C3BC2-9E13-865D-84B9-4FC9D6A7FBA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2588" y="6092825"/>
            <a:ext cx="1728787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Walking on my</a:t>
            </a:r>
          </a:p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 memories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41" name="Picture 25">
            <a:hlinkClick r:id="" action="ppaction://noaction" highlightClick="1">
              <a:snd r:embed="rId6" name="Charlie Landsborough - What Colour is the Wind x .wav"/>
            </a:hlinkClick>
            <a:extLst>
              <a:ext uri="{FF2B5EF4-FFF2-40B4-BE49-F238E27FC236}">
                <a16:creationId xmlns:a16="http://schemas.microsoft.com/office/drawing/2014/main" id="{7A716B63-BF33-35B4-553A-F7574D7D66E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5516563"/>
            <a:ext cx="50323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42" name="Picture 26">
            <a:hlinkClick r:id="" action="ppaction://noaction" highlightClick="1">
              <a:snd r:embed="rId7" name="Charlie Landsborough - I'll Be Missing You x .wav"/>
            </a:hlinkClick>
            <a:extLst>
              <a:ext uri="{FF2B5EF4-FFF2-40B4-BE49-F238E27FC236}">
                <a16:creationId xmlns:a16="http://schemas.microsoft.com/office/drawing/2014/main" id="{1C8EF440-896F-C908-DC47-D83447CA982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941888"/>
            <a:ext cx="50323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C73934CC-3796-8D20-A371-5C1D6B7D5E0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1412875"/>
            <a:ext cx="20161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My heart would know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sp>
        <p:nvSpPr>
          <p:cNvPr id="4" name="Text Box 47">
            <a:extLst>
              <a:ext uri="{FF2B5EF4-FFF2-40B4-BE49-F238E27FC236}">
                <a16:creationId xmlns:a16="http://schemas.microsoft.com/office/drawing/2014/main" id="{BA8FC4F2-EAEB-870A-4EE3-B312CD7433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516688" y="5013325"/>
            <a:ext cx="18732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I all be missing you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45" name="Picture 29">
            <a:hlinkClick r:id="" action="ppaction://noaction" highlightClick="1">
              <a:snd r:embed="rId8" name="Charlie Landsborough - PART OF ME x .wav"/>
            </a:hlinkClick>
            <a:extLst>
              <a:ext uri="{FF2B5EF4-FFF2-40B4-BE49-F238E27FC236}">
                <a16:creationId xmlns:a16="http://schemas.microsoft.com/office/drawing/2014/main" id="{3C6812D3-F8C5-5A94-0D39-D3EBF8F2ABE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3716338"/>
            <a:ext cx="50323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A664A53A-F627-E3D4-355C-705B4508312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6188" y="3644900"/>
            <a:ext cx="79375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Part </a:t>
            </a:r>
          </a:p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of me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47" name="Picture 31">
            <a:hlinkClick r:id="" action="ppaction://noaction" highlightClick="1">
              <a:snd r:embed="rId9" name="Charlie Landsborough - Mountains of Mourne x .wav"/>
            </a:hlinkClick>
            <a:extLst>
              <a:ext uri="{FF2B5EF4-FFF2-40B4-BE49-F238E27FC236}">
                <a16:creationId xmlns:a16="http://schemas.microsoft.com/office/drawing/2014/main" id="{F6BC42A0-6F84-A5F6-44E0-A4D33F5405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365625"/>
            <a:ext cx="503238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B4370554-FDF4-2154-4FEC-0D4B1CE257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788" y="4437063"/>
            <a:ext cx="20875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Mountains of Mourne 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49" name="Picture 33">
            <a:hlinkClick r:id="" action="ppaction://noaction" highlightClick="1">
              <a:snd r:embed="rId10" name="charlie landsborough - i wish it was me x .wav"/>
            </a:hlinkClick>
            <a:extLst>
              <a:ext uri="{FF2B5EF4-FFF2-40B4-BE49-F238E27FC236}">
                <a16:creationId xmlns:a16="http://schemas.microsoft.com/office/drawing/2014/main" id="{671FA43F-B025-6D16-0873-2BBA92D5B7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3068638"/>
            <a:ext cx="50323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164E0CF7-959E-5E6C-17DE-CA9B6CE12B0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59563" y="3141663"/>
            <a:ext cx="1728787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I wish it was me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51" name="Picture 35">
            <a:hlinkClick r:id="" action="ppaction://noaction" highlightClick="1">
              <a:snd r:embed="rId11" name="Charlie Landsborough - Close Your Eyes x .wav"/>
            </a:hlinkClick>
            <a:extLst>
              <a:ext uri="{FF2B5EF4-FFF2-40B4-BE49-F238E27FC236}">
                <a16:creationId xmlns:a16="http://schemas.microsoft.com/office/drawing/2014/main" id="{D1374FBF-0D73-F5A6-E9E7-6DD61FC7D7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2492375"/>
            <a:ext cx="503238" cy="503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ED3140A9-DCF0-5998-B855-21AB66BF4E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32588" y="2565400"/>
            <a:ext cx="1655762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Close your eyes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53" name="Picture 37">
            <a:hlinkClick r:id="" action="ppaction://noaction" highlightClick="1">
              <a:snd r:embed="rId12" name="Charlie Landsborough - Angels with one Wings x .wav"/>
            </a:hlinkClick>
            <a:extLst>
              <a:ext uri="{FF2B5EF4-FFF2-40B4-BE49-F238E27FC236}">
                <a16:creationId xmlns:a16="http://schemas.microsoft.com/office/drawing/2014/main" id="{BB91A04F-C2A9-1813-6C61-10ACA54668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916113"/>
            <a:ext cx="50323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047BBBBD-B46C-F512-41AB-872F603EEED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56325" y="1989138"/>
            <a:ext cx="2232025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Angels with one wings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55" name="Picture 39">
            <a:hlinkClick r:id="" action="ppaction://noaction" highlightClick="1">
              <a:snd r:embed="rId13" name="Charlie Landsborough - My Heart Would Know x .wav"/>
            </a:hlinkClick>
            <a:extLst>
              <a:ext uri="{FF2B5EF4-FFF2-40B4-BE49-F238E27FC236}">
                <a16:creationId xmlns:a16="http://schemas.microsoft.com/office/drawing/2014/main" id="{499768AF-49BC-60BD-3AEB-48420A25DF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1341438"/>
            <a:ext cx="503238" cy="503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56" name="Picture 40">
            <a:extLst>
              <a:ext uri="{FF2B5EF4-FFF2-40B4-BE49-F238E27FC236}">
                <a16:creationId xmlns:a16="http://schemas.microsoft.com/office/drawing/2014/main" id="{F579BA92-69B5-3242-4C20-60EDE20FB5B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200" y="1046163"/>
            <a:ext cx="4752975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258" name="AutoShape 42">
            <a:extLst>
              <a:ext uri="{FF2B5EF4-FFF2-40B4-BE49-F238E27FC236}">
                <a16:creationId xmlns:a16="http://schemas.microsoft.com/office/drawing/2014/main" id="{BE8ADBBF-8AFB-4E96-8126-5073B1C45C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40200" y="1052513"/>
            <a:ext cx="360363" cy="287337"/>
          </a:xfrm>
          <a:prstGeom prst="star5">
            <a:avLst/>
          </a:prstGeom>
          <a:blipFill dpi="0" rotWithShape="1">
            <a:blip r:embed="rId15"/>
            <a:srcRect/>
            <a:stretch>
              <a:fillRect b="-25402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59" name="AutoShape 43">
            <a:extLst>
              <a:ext uri="{FF2B5EF4-FFF2-40B4-BE49-F238E27FC236}">
                <a16:creationId xmlns:a16="http://schemas.microsoft.com/office/drawing/2014/main" id="{748B39C1-C2E1-2D83-3ECB-BF7363D37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459788" y="981075"/>
            <a:ext cx="360362" cy="287338"/>
          </a:xfrm>
          <a:prstGeom prst="star5">
            <a:avLst/>
          </a:prstGeom>
          <a:blipFill dpi="0" rotWithShape="1">
            <a:blip r:embed="rId15"/>
            <a:srcRect/>
            <a:stretch>
              <a:fillRect b="-25402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9260" name="AutoShape 44">
            <a:extLst>
              <a:ext uri="{FF2B5EF4-FFF2-40B4-BE49-F238E27FC236}">
                <a16:creationId xmlns:a16="http://schemas.microsoft.com/office/drawing/2014/main" id="{A4B2E2B8-F2AE-C321-14A2-F0B3EEC2ED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0788" y="981075"/>
            <a:ext cx="360362" cy="287338"/>
          </a:xfrm>
          <a:prstGeom prst="star5">
            <a:avLst/>
          </a:prstGeom>
          <a:blipFill dpi="0" rotWithShape="1">
            <a:blip r:embed="rId15"/>
            <a:srcRect/>
            <a:stretch>
              <a:fillRect b="-25402"/>
            </a:stretch>
          </a:blipFill>
          <a:ln w="38100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0" name="Text Box 47">
            <a:extLst>
              <a:ext uri="{FF2B5EF4-FFF2-40B4-BE49-F238E27FC236}">
                <a16:creationId xmlns:a16="http://schemas.microsoft.com/office/drawing/2014/main" id="{0ECA6D08-B804-657C-569A-56CC9709F41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388" y="260350"/>
            <a:ext cx="230505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>
                <a:solidFill>
                  <a:srgbClr val="FF0000"/>
                </a:solidFill>
              </a:rPr>
              <a:t>Presentation by y@t@t@</a:t>
            </a:r>
            <a:endParaRPr lang="nl-BE" altLang="cs-CZ" sz="1400" b="1">
              <a:solidFill>
                <a:srgbClr val="FF0000"/>
              </a:solidFill>
            </a:endParaRPr>
          </a:p>
        </p:txBody>
      </p:sp>
      <p:pic>
        <p:nvPicPr>
          <p:cNvPr id="9262" name="Picture 46">
            <a:extLst>
              <a:ext uri="{FF2B5EF4-FFF2-40B4-BE49-F238E27FC236}">
                <a16:creationId xmlns:a16="http://schemas.microsoft.com/office/drawing/2014/main" id="{EF20731C-5F8A-34C0-7B80-8AA507C1D2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19700" y="981075"/>
            <a:ext cx="360363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63" name="Picture 47">
            <a:extLst>
              <a:ext uri="{FF2B5EF4-FFF2-40B4-BE49-F238E27FC236}">
                <a16:creationId xmlns:a16="http://schemas.microsoft.com/office/drawing/2014/main" id="{2D589B85-4C71-855F-CA8B-BF82EE465B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850" y="981075"/>
            <a:ext cx="360363" cy="3603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64" name="Picture 48">
            <a:extLst>
              <a:ext uri="{FF2B5EF4-FFF2-40B4-BE49-F238E27FC236}">
                <a16:creationId xmlns:a16="http://schemas.microsoft.com/office/drawing/2014/main" id="{A1C3689D-5C29-2F48-8A51-5C170747E7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6021388"/>
            <a:ext cx="647700" cy="647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3 Rectángulo">
            <a:extLst>
              <a:ext uri="{FF2B5EF4-FFF2-40B4-BE49-F238E27FC236}">
                <a16:creationId xmlns:a16="http://schemas.microsoft.com/office/drawing/2014/main" id="{A4E6ECC7-07C0-99E6-ED51-E9124FD9D7FE}"/>
              </a:ext>
            </a:extLst>
          </p:cNvPr>
          <p:cNvSpPr/>
          <p:nvPr/>
        </p:nvSpPr>
        <p:spPr>
          <a:xfrm>
            <a:off x="395287" y="6159246"/>
            <a:ext cx="8748713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28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28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Charlie Landsborough - Walking On My Memories x .wav"/>
          </p:stSnd>
        </p:sndAc>
      </p:transition>
    </mc:Choice>
    <mc:Fallback>
      <p:transition spd="slow">
        <p:split orient="vert"/>
        <p:sndAc>
          <p:stSnd>
            <p:snd r:embed="rId2" name="Charlie Landsborough - Walking On My Memories x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0" fill="hold"/>
                                        <p:tgtEl>
                                          <p:spTgt spid="20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6" repeatCount="indefinite" accel="50000" decel="50000" autoRev="1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9000"/>
                            </p:stCondLst>
                            <p:childTnLst>
                              <p:par>
                                <p:cTn id="24" presetID="22" presetClass="entr" presetSubtype="8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95" grpId="0"/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258</TotalTime>
  <Words>56</Words>
  <Application>Microsoft Office PowerPoint</Application>
  <PresentationFormat>Předvádění na obrazovce (4:3)</PresentationFormat>
  <Paragraphs>16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80</cp:revision>
  <dcterms:created xsi:type="dcterms:W3CDTF">2020-02-21T13:54:42Z</dcterms:created>
  <dcterms:modified xsi:type="dcterms:W3CDTF">2023-05-27T07:02:35Z</dcterms:modified>
</cp:coreProperties>
</file>