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62" r:id="rId4"/>
    <p:sldId id="265" r:id="rId5"/>
    <p:sldId id="273" r:id="rId6"/>
    <p:sldId id="282" r:id="rId7"/>
    <p:sldId id="266" r:id="rId8"/>
    <p:sldId id="283" r:id="rId9"/>
    <p:sldId id="284" r:id="rId10"/>
    <p:sldId id="285" r:id="rId11"/>
    <p:sldId id="281" r:id="rId12"/>
    <p:sldId id="263" r:id="rId13"/>
    <p:sldId id="296" r:id="rId14"/>
    <p:sldId id="297" r:id="rId15"/>
    <p:sldId id="295" r:id="rId16"/>
    <p:sldId id="294" r:id="rId17"/>
    <p:sldId id="293" r:id="rId18"/>
    <p:sldId id="292" r:id="rId19"/>
    <p:sldId id="291" r:id="rId20"/>
    <p:sldId id="290" r:id="rId21"/>
    <p:sldId id="289" r:id="rId22"/>
    <p:sldId id="288" r:id="rId23"/>
    <p:sldId id="279" r:id="rId24"/>
    <p:sldId id="278" r:id="rId25"/>
    <p:sldId id="286" r:id="rId26"/>
    <p:sldId id="287" r:id="rId27"/>
    <p:sldId id="277" r:id="rId28"/>
    <p:sldId id="276" r:id="rId29"/>
    <p:sldId id="271" r:id="rId30"/>
    <p:sldId id="270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25.05.2023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642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25.05.2023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133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Burkina_Faso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Burkina Faso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C694881-3394-498E-B622-ED4824CB1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A10054A-78EC-4260-A6DE-54874122D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BC91763A-64AE-4A63-860F-CAD546E0C8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577DC8F1-5762-F04C-4968-591EB2CADF3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7848" y="134076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D5D54353-A7A7-392C-8348-A9B20F5653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7" y="242088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African - Sukaliwo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African - Sukaliw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5A09F7-1616-43E4-84A5-3E1D73447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pic>
        <p:nvPicPr>
          <p:cNvPr id="3" name="Picture 6" descr="Vlajka Burkiny Faso">
            <a:hlinkClick r:id="rId3" tooltip="Vlajka Burkiny Faso"/>
            <a:extLst>
              <a:ext uri="{FF2B5EF4-FFF2-40B4-BE49-F238E27FC236}">
                <a16:creationId xmlns:a16="http://schemas.microsoft.com/office/drawing/2014/main" id="{97171819-32DD-49FD-A350-3BDD4E627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732" y="820114"/>
            <a:ext cx="1192213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1261AAC-B40D-4823-92B2-6B3991B54DBA}"/>
              </a:ext>
            </a:extLst>
          </p:cNvPr>
          <p:cNvSpPr/>
          <p:nvPr/>
        </p:nvSpPr>
        <p:spPr>
          <a:xfrm>
            <a:off x="3647728" y="5589240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BURKINA FASO 5 </a:t>
            </a:r>
            <a:endParaRPr lang="es-ES" sz="40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D327C643-D2B3-40F4-BA25-62B1232A7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0F0DEA-930B-4038-A72C-804498274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B529FC-D2F3-48EE-96E8-8F142C47D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32E3D545-3B69-4EED-AC0D-2D624CDEB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1C389B7C-B0A2-48FC-B8DD-C25B5E6B0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739807-A1CB-4334-A508-40E1198B7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886D595-ED94-444F-BFD6-67FD42AD7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11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3BEDB5-8AB1-4AB1-AE99-EE871FFC6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79" y="643465"/>
            <a:ext cx="10891152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7D9B31-BB58-42D5-83CC-939417B37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62E901-B71B-420A-84E2-9E3384F2B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A63A1A-0247-45EF-BF2F-9A4E4623F7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518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2A8C14-1766-4798-A4B1-B0D3611D6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536E32-9178-4800-AA9A-1AAB2A380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36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0FBA5A2-D5F1-4C7B-AC57-9B97EEB71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9D2870-74B4-4936-8CDE-4B917A057F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67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9375377-68B2-4F7B-A7A7-15BF135A9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BBDB83-FA17-4947-ACA0-24E7309418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65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54BC9E-CB21-4350-BB16-2DB790EC1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DA9303C-8663-4992-ACA4-B7F4840FA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E898722-175D-49B3-9CBA-CDE1A10FC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422A05E-A0B5-4413-957F-130F6F1D4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52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901D17F-3263-43DE-9454-5396F2E42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3918AEC-D7DD-4747-BA62-13AD414BD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38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0D6877-4AC8-48BB-A0AB-382DDB601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61EA8A-D80D-4AAA-A97F-D47349E075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01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C2D97C-6046-4171-BB0B-099500642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ED40F4-671B-489D-9795-226C172EB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4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A73ECB0-D4C6-4B5A-9B4C-89F0CA4A7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FB6BB05-FE3C-428A-9F22-5A9B8DF98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88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AC7701-753A-4048-B03A-232164CBC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D4567F-AEC8-40CA-AAFD-7BF9E6A722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6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26AB45-5102-47CC-AA2B-5F18EAAC6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086B94D-761D-4102-950C-45C5C40403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65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0969D59-9D5B-483F-BF1D-787FD49EB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297F03-04A0-41BD-80B1-31C9657AD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27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C9F0CB-115B-4C35-BE39-B00DBEF3D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33758C1-ED35-4F8A-8456-17ACFDC0C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21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87AD50-3FDD-463E-B4FA-41AADE9C9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59BC5FC-A094-451F-9874-C174EECCD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31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8361A5-ABED-432D-874C-EC5DBF77B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F4B958-6F73-477C-A0B4-CEA57AE28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6A23D8-30E3-46AD-B810-715F8FC4E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ADD3C79-EE0A-44FE-B2E9-D7D50B471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67DEB8-5F69-485D-8F3F-4FEB2D02B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72F53F-4E5D-4E0D-A1A3-51AE2E08A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33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3305BA-1D61-4188-91A7-055C4830EB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8039487-56B9-4D31-B2D8-D1F5FE623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5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E738E7-7FBB-49C8-97A7-D4BAE56B3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754056-91A0-4527-9AFB-5B20964B67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191080-DFE5-4D0F-9BCF-BBD9DB245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CA0A0F5-4B79-452C-AF6C-002F436286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B0788C-8F58-4CCF-889F-F7E9311D3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39" y="643465"/>
            <a:ext cx="10898291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E7E1EF-B8E2-445D-B3DD-1F7A06CF3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D899DE8-9A95-4B91-BE9B-AEEE614EA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3EF3027C-9D92-4A32-AC4B-10DDDF8AE0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4299453-9D77-227B-713F-0BDA2E533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83377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FEE199A5-723E-5011-02B4-923C0DDD9B7D}"/>
              </a:ext>
            </a:extLst>
          </p:cNvPr>
          <p:cNvSpPr/>
          <p:nvPr/>
        </p:nvSpPr>
        <p:spPr>
          <a:xfrm>
            <a:off x="3719736" y="579901"/>
            <a:ext cx="43204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377</TotalTime>
  <Words>31</Words>
  <Application>Microsoft Office PowerPoint</Application>
  <PresentationFormat>Širokoúhlá obrazovka</PresentationFormat>
  <Paragraphs>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2023-05-25T16:41:20Z</dcterms:modified>
</cp:coreProperties>
</file>