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2" r:id="rId4"/>
    <p:sldId id="271" r:id="rId5"/>
    <p:sldId id="273" r:id="rId6"/>
    <p:sldId id="269" r:id="rId7"/>
    <p:sldId id="266" r:id="rId8"/>
    <p:sldId id="267" r:id="rId9"/>
    <p:sldId id="268" r:id="rId10"/>
    <p:sldId id="265" r:id="rId11"/>
    <p:sldId id="281" r:id="rId12"/>
    <p:sldId id="280" r:id="rId13"/>
    <p:sldId id="279" r:id="rId14"/>
    <p:sldId id="278" r:id="rId15"/>
    <p:sldId id="264" r:id="rId16"/>
    <p:sldId id="277" r:id="rId17"/>
    <p:sldId id="262" r:id="rId18"/>
    <p:sldId id="274" r:id="rId19"/>
    <p:sldId id="276" r:id="rId20"/>
    <p:sldId id="275" r:id="rId21"/>
    <p:sldId id="282" r:id="rId22"/>
    <p:sldId id="283" r:id="rId23"/>
    <p:sldId id="286" r:id="rId24"/>
    <p:sldId id="287" r:id="rId25"/>
    <p:sldId id="285" r:id="rId26"/>
    <p:sldId id="284" r:id="rId27"/>
    <p:sldId id="263" r:id="rId28"/>
    <p:sldId id="261" r:id="rId29"/>
    <p:sldId id="259" r:id="rId30"/>
    <p:sldId id="257" r:id="rId31"/>
    <p:sldId id="288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3tHlxEt7U7iqIL2K1O/DQ==" hashData="fUgywL/wzMJeXjQ1MyXntqL3NaW7ckpudrFWh76aeRMTjaII7Ydrc6Epp/pmhqrwvdYdH6EY7grEPeZl2rke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5BF346-7655-4DF6-8B19-799CC51FFB9A}" v="142" dt="2023-05-12T04:59:16.8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6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Moulac" userId="c676f658d14a72be" providerId="LiveId" clId="{0072072D-6ED9-43B7-B392-A6CEAF8D6DC6}"/>
    <pc:docChg chg="delSld modSld">
      <pc:chgData name="Daniel Moulac" userId="c676f658d14a72be" providerId="LiveId" clId="{0072072D-6ED9-43B7-B392-A6CEAF8D6DC6}" dt="2023-05-12T05:14:39.679" v="1"/>
      <pc:docMkLst>
        <pc:docMk/>
      </pc:docMkLst>
      <pc:sldChg chg="del">
        <pc:chgData name="Daniel Moulac" userId="c676f658d14a72be" providerId="LiveId" clId="{0072072D-6ED9-43B7-B392-A6CEAF8D6DC6}" dt="2023-05-12T05:14:09.497" v="0" actId="2696"/>
        <pc:sldMkLst>
          <pc:docMk/>
          <pc:sldMk cId="3648906013" sldId="260"/>
        </pc:sldMkLst>
      </pc:sldChg>
      <pc:sldChg chg="modTransition">
        <pc:chgData name="Daniel Moulac" userId="c676f658d14a72be" providerId="LiveId" clId="{0072072D-6ED9-43B7-B392-A6CEAF8D6DC6}" dt="2023-05-12T05:14:39.679" v="1"/>
        <pc:sldMkLst>
          <pc:docMk/>
          <pc:sldMk cId="692674603" sldId="26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21167B-4DE9-99D7-526E-2A0EB3988D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23A60DB-25BF-F1B7-B115-91BAD99975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1ADC10-AB50-3E29-F474-32995D80F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F19E4-B1C5-4E7B-9060-3FA2C462CA22}" type="datetimeFigureOut">
              <a:rPr lang="fr-FR" smtClean="0"/>
              <a:t>12/05/2023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604FBA2-FA64-90BA-D261-23EE5789A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2BC374-DD20-3928-7DAF-929666201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4DE89-9119-46C0-8897-9AF2D1914F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82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1070C-050F-5DAD-F2BF-E5D73E2DE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C83B07-4C56-F4D8-DE30-511E752676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C1804A-B888-98A2-362A-1B85F68E0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F19E4-B1C5-4E7B-9060-3FA2C462CA22}" type="datetimeFigureOut">
              <a:rPr lang="fr-FR" smtClean="0"/>
              <a:t>12/05/2023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C2CA6C-0715-71E5-A660-B6B303D3A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F59A95-8F60-533C-CED8-D74FF15F1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4DE89-9119-46C0-8897-9AF2D1914F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66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CB8649-50C2-A0C7-AF28-9AF447C50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D46DCB3-2AC9-8C28-CDA1-87AD8EFA6C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BE3E64-778F-F3AF-4461-DFEA0AAF7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F19E4-B1C5-4E7B-9060-3FA2C462CA22}" type="datetimeFigureOut">
              <a:rPr lang="fr-FR" smtClean="0"/>
              <a:t>12/05/2023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304803-4C86-AEA4-7F5B-279EA4B0C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FC0CD7-0107-D8BE-23DE-6175A64AC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4DE89-9119-46C0-8897-9AF2D1914F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67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F01CD9-623C-EF79-27BF-4A770F103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4E6139D-D776-42C7-39FB-E43E61AE84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F05CB47-A145-DB16-3FC9-1EE1C4156D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D7DDBFD-8510-04C7-5256-7B1AC343B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F19E4-B1C5-4E7B-9060-3FA2C462CA22}" type="datetimeFigureOut">
              <a:rPr lang="fr-FR" smtClean="0"/>
              <a:t>12/05/2023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46A28CA-DC99-ACBA-BC1C-3D11C4AE7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6A54DE-816B-1AAA-99EC-C8B53E742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4DE89-9119-46C0-8897-9AF2D1914F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96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4F11E3-A946-B574-7A3C-5A6EF1D14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052A108-6339-09DC-714C-1A9DE7103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D120516-26C9-5729-B643-54176600E3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3A3E576-5DCE-9933-7F29-B4F1D64288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53ACCCB-55CE-40CC-1C3E-27479A41A0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10C4011-0164-50FB-202A-62C93FB46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F19E4-B1C5-4E7B-9060-3FA2C462CA22}" type="datetimeFigureOut">
              <a:rPr lang="fr-FR" smtClean="0"/>
              <a:t>12/05/2023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2AA3A49-D0D6-053E-82FE-9C9D51D2F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EF288D-02FA-8ADA-F5DF-D30F12C3D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4DE89-9119-46C0-8897-9AF2D1914F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365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A2F2EB-2EDF-C0D7-016D-1A1F4DBFE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432E79F-EA07-5650-F5BD-B58823873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F19E4-B1C5-4E7B-9060-3FA2C462CA22}" type="datetimeFigureOut">
              <a:rPr lang="fr-FR" smtClean="0"/>
              <a:t>12/05/2023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8CC3D3F-24C5-4E27-09E8-4102B425B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B95E164-CAAC-682C-30FE-007E755D3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4DE89-9119-46C0-8897-9AF2D1914F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188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ED4919-FA63-B9B4-59B3-CA5644B9D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F19E4-B1C5-4E7B-9060-3FA2C462CA22}" type="datetimeFigureOut">
              <a:rPr lang="fr-FR" smtClean="0"/>
              <a:t>12/05/2023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666D728-0861-5C80-F679-21FC17F74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737DA0A-36E5-0BE6-5EE9-FDB0C9A16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4DE89-9119-46C0-8897-9AF2D1914F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12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0C672B-4F86-496B-558C-23BB799E4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2C613B-6C89-A21E-082B-D0D6932DCA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C01D976-8EC1-5B1E-A02A-5E25797A1E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B1A8A4F-95B4-2A3F-C21B-7C64194A2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F19E4-B1C5-4E7B-9060-3FA2C462CA22}" type="datetimeFigureOut">
              <a:rPr lang="fr-FR" smtClean="0"/>
              <a:t>12/05/2023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BFF767-5070-FCAD-3BE7-475AD8F04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99A1494-E59D-7A02-583D-887C1D1A0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4DE89-9119-46C0-8897-9AF2D1914F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00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86E734-7C74-CA08-BA81-0B1B4D66F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8AB15AC-71DF-C2DF-4133-F444FB5F26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F2E22EC-51BB-2ABD-D4BA-88E1C03E0C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5129912-1991-418D-E44A-461D1BEF8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F19E4-B1C5-4E7B-9060-3FA2C462CA22}" type="datetimeFigureOut">
              <a:rPr lang="fr-FR" smtClean="0"/>
              <a:t>12/05/2023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4E15A12-27E7-CDCC-DCD7-648E712AD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E39D83-4FD5-D64E-CF28-506BC6D52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4DE89-9119-46C0-8897-9AF2D1914F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42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F01C4A-953A-559D-D315-F6A497B7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FF5FB9D-713F-FB3A-1B63-1A6BBCB6AC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331180-173B-B1C5-F53B-EFD4A72AA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F19E4-B1C5-4E7B-9060-3FA2C462CA22}" type="datetimeFigureOut">
              <a:rPr lang="fr-FR" smtClean="0"/>
              <a:t>12/05/2023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86E5DD-C931-32EA-8086-69B15BAEE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75EA92-58C8-9F86-49AD-713A0B209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4DE89-9119-46C0-8897-9AF2D1914F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77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AA86074-1B64-D9D4-2F8D-18A52A6666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D82C6FC-9940-319F-4977-0509A35B78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7DC7E4-5EAB-CD6C-0D4B-F89001D07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F19E4-B1C5-4E7B-9060-3FA2C462CA22}" type="datetimeFigureOut">
              <a:rPr lang="fr-FR" smtClean="0"/>
              <a:t>12/05/2023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248360-D450-1681-12F7-EE3E067D2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1CF494-AF11-BD7A-D252-67D884970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4DE89-9119-46C0-8897-9AF2D1914F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83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36F2B24-F168-444C-CABB-3A75BCD66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75EE512-0DE0-59C9-3D03-2BF467322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980EAD-9695-9A9B-8488-836053BA28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F19E4-B1C5-4E7B-9060-3FA2C462CA22}" type="datetimeFigureOut">
              <a:rPr lang="fr-FR" smtClean="0"/>
              <a:t>12/05/2023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DE6397-3EAF-31FA-4790-D35A65E8A8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1C29E4-2EDC-F06A-CC2C-6039AF9E19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34DE89-9119-46C0-8897-9AF2D1914F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055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einture, mammifère, bétail&#10;&#10;Description générée automatiquement">
            <a:extLst>
              <a:ext uri="{FF2B5EF4-FFF2-40B4-BE49-F238E27FC236}">
                <a16:creationId xmlns:a16="http://schemas.microsoft.com/office/drawing/2014/main" id="{534AC95B-17D9-093D-972B-8B06D0C0EA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831" y="819000"/>
            <a:ext cx="6783338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C27639-25A9-1A3B-9AA0-DD8A3FDDAD4B}"/>
              </a:ext>
            </a:extLst>
          </p:cNvPr>
          <p:cNvSpPr txBox="1"/>
          <p:nvPr/>
        </p:nvSpPr>
        <p:spPr>
          <a:xfrm>
            <a:off x="2413769" y="6046252"/>
            <a:ext cx="916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Berger des Highlan</a:t>
            </a:r>
            <a:r>
              <a:rPr lang="fr-FR" sz="2000" b="1" dirty="0">
                <a:solidFill>
                  <a:schemeClr val="bg1"/>
                </a:solidFill>
              </a:rPr>
              <a:t>ds, 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EA8B870-3624-A829-047F-917F7B025D51}"/>
              </a:ext>
            </a:extLst>
          </p:cNvPr>
          <p:cNvSpPr txBox="1"/>
          <p:nvPr/>
        </p:nvSpPr>
        <p:spPr>
          <a:xfrm>
            <a:off x="608831" y="341952"/>
            <a:ext cx="9410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Propose Les Highlands  (Ecosse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376F4E9-97CC-C4FA-91B4-20250B92F596}"/>
              </a:ext>
            </a:extLst>
          </p:cNvPr>
          <p:cNvSpPr txBox="1"/>
          <p:nvPr/>
        </p:nvSpPr>
        <p:spPr>
          <a:xfrm>
            <a:off x="7835900" y="1117600"/>
            <a:ext cx="43561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Highlands, ou « Hautes terres », sont une région montagneuse située au nord et à l'ouest de la faille frontalière des Highlands qui traverse l'Écosse d'</a:t>
            </a:r>
            <a:r>
              <a:rPr lang="fr-FR" sz="2800" b="1" dirty="0" err="1">
                <a:solidFill>
                  <a:schemeClr val="bg1"/>
                </a:solidFill>
              </a:rPr>
              <a:t>Arran</a:t>
            </a:r>
            <a:r>
              <a:rPr lang="fr-FR" sz="2800" b="1" dirty="0">
                <a:solidFill>
                  <a:schemeClr val="bg1"/>
                </a:solidFill>
              </a:rPr>
              <a:t> jusqu'à </a:t>
            </a:r>
            <a:r>
              <a:rPr lang="fr-FR" sz="2800" b="1" dirty="0" err="1">
                <a:solidFill>
                  <a:schemeClr val="bg1"/>
                </a:solidFill>
              </a:rPr>
              <a:t>Stonehaven</a:t>
            </a:r>
            <a:r>
              <a:rPr lang="fr-FR" sz="2800" b="1" dirty="0">
                <a:solidFill>
                  <a:schemeClr val="bg1"/>
                </a:solidFill>
              </a:rPr>
              <a:t>. C'est une région géographiquement et historiquement isolée d'Écosse.</a:t>
            </a:r>
          </a:p>
        </p:txBody>
      </p:sp>
    </p:spTree>
    <p:extLst>
      <p:ext uri="{BB962C8B-B14F-4D97-AF65-F5344CB8AC3E}">
        <p14:creationId xmlns:p14="http://schemas.microsoft.com/office/powerpoint/2010/main" val="301501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  <p:sndAc>
          <p:stSnd loop="1">
            <p:snd r:embed="rId2" name="💥AMAZING GRACE💥💥Royal Scots Dragoon Guards💥.wav"/>
          </p:stSnd>
        </p:sndAc>
      </p:transition>
    </mc:Choice>
    <mc:Fallback xmlns="">
      <p:transition spd="slow" advClick="0" advTm="17000">
        <p:fade/>
        <p:sndAc>
          <p:stSnd loop="1">
            <p:snd r:embed="rId4" name="💥AMAZING GRACE💥💥Royal Scots Dragoon Guards💥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peinture, plein air, mammifère&#10;&#10;Description générée automatiquement">
            <a:extLst>
              <a:ext uri="{FF2B5EF4-FFF2-40B4-BE49-F238E27FC236}">
                <a16:creationId xmlns:a16="http://schemas.microsoft.com/office/drawing/2014/main" id="{33D86939-A1B1-AADE-A509-247532BE24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5996" y="914400"/>
            <a:ext cx="7391158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12D7283-12C0-B698-F6C9-3C77FB1CD9DB}"/>
              </a:ext>
            </a:extLst>
          </p:cNvPr>
          <p:cNvSpPr txBox="1"/>
          <p:nvPr/>
        </p:nvSpPr>
        <p:spPr>
          <a:xfrm>
            <a:off x="2730500" y="6134400"/>
            <a:ext cx="965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Moutons dans les Highlands, 1857 Wallace Collection, Londres</a:t>
            </a:r>
          </a:p>
        </p:txBody>
      </p:sp>
    </p:spTree>
    <p:extLst>
      <p:ext uri="{BB962C8B-B14F-4D97-AF65-F5344CB8AC3E}">
        <p14:creationId xmlns:p14="http://schemas.microsoft.com/office/powerpoint/2010/main" val="400183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lac, Plaisance&#10;&#10;Description générée automatiquement">
            <a:extLst>
              <a:ext uri="{FF2B5EF4-FFF2-40B4-BE49-F238E27FC236}">
                <a16:creationId xmlns:a16="http://schemas.microsoft.com/office/drawing/2014/main" id="{3FE2AE75-8AB8-51DC-8DB9-05F29C5D23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1719" y="819000"/>
            <a:ext cx="8228561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FCCD30-19F6-2F81-070A-BDFB660F5014}"/>
              </a:ext>
            </a:extLst>
          </p:cNvPr>
          <p:cNvSpPr txBox="1"/>
          <p:nvPr/>
        </p:nvSpPr>
        <p:spPr>
          <a:xfrm>
            <a:off x="3086100" y="6039000"/>
            <a:ext cx="9105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Changement de pâturage, 1863 </a:t>
            </a:r>
            <a:r>
              <a:rPr lang="fr-FR" sz="2000" b="1" dirty="0" err="1"/>
              <a:t>Kunsthalle</a:t>
            </a:r>
            <a:r>
              <a:rPr lang="fr-FR" sz="2000" b="1" dirty="0"/>
              <a:t> de Hambourg</a:t>
            </a:r>
          </a:p>
        </p:txBody>
      </p:sp>
    </p:spTree>
    <p:extLst>
      <p:ext uri="{BB962C8B-B14F-4D97-AF65-F5344CB8AC3E}">
        <p14:creationId xmlns:p14="http://schemas.microsoft.com/office/powerpoint/2010/main" val="225181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herbe, plein air, mammifère, nuage&#10;&#10;Description générée automatiquement">
            <a:extLst>
              <a:ext uri="{FF2B5EF4-FFF2-40B4-BE49-F238E27FC236}">
                <a16:creationId xmlns:a16="http://schemas.microsoft.com/office/drawing/2014/main" id="{8ED1460E-2E28-CA1C-2505-A293A9A3EF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2226" y="819000"/>
            <a:ext cx="7407548" cy="522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FEF5574-B468-6E0D-243F-298E2D4590F4}"/>
              </a:ext>
            </a:extLst>
          </p:cNvPr>
          <p:cNvSpPr txBox="1"/>
          <p:nvPr/>
        </p:nvSpPr>
        <p:spPr>
          <a:xfrm>
            <a:off x="1308100" y="6039000"/>
            <a:ext cx="1054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Moutons au bord de la </a:t>
            </a:r>
            <a:r>
              <a:rPr lang="en-US" sz="2000" b="1" dirty="0" err="1"/>
              <a:t>mer</a:t>
            </a:r>
            <a:r>
              <a:rPr lang="en-US" sz="2000" b="1" dirty="0"/>
              <a:t>, 1865 National Museum of Women in the Arts, Washington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36020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herbe&#10;&#10;Description générée automatiquement">
            <a:extLst>
              <a:ext uri="{FF2B5EF4-FFF2-40B4-BE49-F238E27FC236}">
                <a16:creationId xmlns:a16="http://schemas.microsoft.com/office/drawing/2014/main" id="{BDA0192D-1CAE-1E3A-5D9D-B03D39824C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152" y="819000"/>
            <a:ext cx="6921695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328875-9836-219C-BC70-35979C2D6A7E}"/>
              </a:ext>
            </a:extLst>
          </p:cNvPr>
          <p:cNvSpPr txBox="1"/>
          <p:nvPr/>
        </p:nvSpPr>
        <p:spPr>
          <a:xfrm>
            <a:off x="4540347" y="5700446"/>
            <a:ext cx="9271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Château de Sinclair et </a:t>
            </a:r>
            <a:r>
              <a:rPr lang="fr-FR" sz="2000" b="1" dirty="0" err="1"/>
              <a:t>Girnigoe</a:t>
            </a:r>
            <a:r>
              <a:rPr lang="fr-FR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2046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einture, paysage, art, eau&#10;&#10;Description générée automatiquement">
            <a:extLst>
              <a:ext uri="{FF2B5EF4-FFF2-40B4-BE49-F238E27FC236}">
                <a16:creationId xmlns:a16="http://schemas.microsoft.com/office/drawing/2014/main" id="{CE81FF16-AA81-B649-5308-A55DA2244A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118" y="819000"/>
            <a:ext cx="7963763" cy="522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27DDE31-508E-212F-E65E-85369B7CC277}"/>
              </a:ext>
            </a:extLst>
          </p:cNvPr>
          <p:cNvSpPr txBox="1"/>
          <p:nvPr/>
        </p:nvSpPr>
        <p:spPr>
          <a:xfrm>
            <a:off x="1676400" y="6039000"/>
            <a:ext cx="9994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Highlands écossais sont réputés pour leur beauté naturelle et sont un sujet d'art populaire (ici représenté par Henry Bates Joel )</a:t>
            </a:r>
          </a:p>
        </p:txBody>
      </p:sp>
    </p:spTree>
    <p:extLst>
      <p:ext uri="{BB962C8B-B14F-4D97-AF65-F5344CB8AC3E}">
        <p14:creationId xmlns:p14="http://schemas.microsoft.com/office/powerpoint/2010/main" val="74831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art, Arts visuels&#10;&#10;Description générée automatiquement">
            <a:extLst>
              <a:ext uri="{FF2B5EF4-FFF2-40B4-BE49-F238E27FC236}">
                <a16:creationId xmlns:a16="http://schemas.microsoft.com/office/drawing/2014/main" id="{FD6C46F6-44D8-BE52-B3F3-678F2D64CC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759" y="819000"/>
            <a:ext cx="7070482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369E4B-1437-CCEB-1A88-E8788491A0D7}"/>
              </a:ext>
            </a:extLst>
          </p:cNvPr>
          <p:cNvSpPr txBox="1"/>
          <p:nvPr/>
        </p:nvSpPr>
        <p:spPr>
          <a:xfrm>
            <a:off x="3124200" y="6039000"/>
            <a:ext cx="889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Highland Hospitality , </a:t>
            </a:r>
            <a:r>
              <a:rPr lang="en-US" sz="2000" b="1" dirty="0" err="1">
                <a:solidFill>
                  <a:schemeClr val="bg1"/>
                </a:solidFill>
              </a:rPr>
              <a:t>peint</a:t>
            </a:r>
            <a:r>
              <a:rPr lang="en-US" sz="2000" b="1" dirty="0">
                <a:solidFill>
                  <a:schemeClr val="bg1"/>
                </a:solidFill>
              </a:rPr>
              <a:t> par John Frederick Lewis , 1832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60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Œuvre d’art, dessin&#10;&#10;Description générée automatiquement">
            <a:extLst>
              <a:ext uri="{FF2B5EF4-FFF2-40B4-BE49-F238E27FC236}">
                <a16:creationId xmlns:a16="http://schemas.microsoft.com/office/drawing/2014/main" id="{C0B2E914-11CE-9576-1743-A531C8B69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6549" y="639000"/>
            <a:ext cx="8278902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D37483-EAA6-793E-689B-47EB5B2330B3}"/>
              </a:ext>
            </a:extLst>
          </p:cNvPr>
          <p:cNvSpPr txBox="1"/>
          <p:nvPr/>
        </p:nvSpPr>
        <p:spPr>
          <a:xfrm>
            <a:off x="3505200" y="6148005"/>
            <a:ext cx="9867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Traquer dans les Highlands par James Giles , 1853</a:t>
            </a:r>
          </a:p>
        </p:txBody>
      </p:sp>
    </p:spTree>
    <p:extLst>
      <p:ext uri="{BB962C8B-B14F-4D97-AF65-F5344CB8AC3E}">
        <p14:creationId xmlns:p14="http://schemas.microsoft.com/office/powerpoint/2010/main" val="352241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mammifère&#10;&#10;Description générée automatiquement">
            <a:extLst>
              <a:ext uri="{FF2B5EF4-FFF2-40B4-BE49-F238E27FC236}">
                <a16:creationId xmlns:a16="http://schemas.microsoft.com/office/drawing/2014/main" id="{F9C41252-0846-C054-27FE-325528A722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951" y="819000"/>
            <a:ext cx="7108097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22497E-05CB-832A-4330-CF43180CF217}"/>
              </a:ext>
            </a:extLst>
          </p:cNvPr>
          <p:cNvSpPr txBox="1"/>
          <p:nvPr/>
        </p:nvSpPr>
        <p:spPr>
          <a:xfrm>
            <a:off x="2260600" y="6039000"/>
            <a:ext cx="855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Famille écossaise des Highlands émigrant en Nouvelle-Zélande en 1844</a:t>
            </a:r>
          </a:p>
        </p:txBody>
      </p:sp>
    </p:spTree>
    <p:extLst>
      <p:ext uri="{BB962C8B-B14F-4D97-AF65-F5344CB8AC3E}">
        <p14:creationId xmlns:p14="http://schemas.microsoft.com/office/powerpoint/2010/main" val="403259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CA27E54C-7AE9-BCF3-6C00-DA0EBA5CF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2801" y="819000"/>
            <a:ext cx="7823887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601557E-1A1B-0056-4578-014D83D71674}"/>
              </a:ext>
            </a:extLst>
          </p:cNvPr>
          <p:cNvSpPr txBox="1"/>
          <p:nvPr/>
        </p:nvSpPr>
        <p:spPr>
          <a:xfrm>
            <a:off x="3644900" y="5669668"/>
            <a:ext cx="8940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Distillerie d'</a:t>
            </a:r>
            <a:r>
              <a:rPr lang="fr-FR" sz="2400" b="1" dirty="0" err="1">
                <a:solidFill>
                  <a:schemeClr val="bg1"/>
                </a:solidFill>
              </a:rPr>
              <a:t>Oban</a:t>
            </a:r>
            <a:r>
              <a:rPr lang="fr-FR" sz="2400" b="1" dirty="0">
                <a:solidFill>
                  <a:schemeClr val="bg1"/>
                </a:solidFill>
              </a:rPr>
              <a:t> depuis la jetée</a:t>
            </a:r>
          </a:p>
        </p:txBody>
      </p:sp>
    </p:spTree>
    <p:extLst>
      <p:ext uri="{BB962C8B-B14F-4D97-AF65-F5344CB8AC3E}">
        <p14:creationId xmlns:p14="http://schemas.microsoft.com/office/powerpoint/2010/main" val="279032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B753A462-1567-E9FA-AAEC-8E90800181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394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04A862-79D3-0D98-626F-97CB061E61A5}"/>
              </a:ext>
            </a:extLst>
          </p:cNvPr>
          <p:cNvSpPr txBox="1"/>
          <p:nvPr/>
        </p:nvSpPr>
        <p:spPr>
          <a:xfrm>
            <a:off x="1866900" y="6039000"/>
            <a:ext cx="8458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Inverness , le centre administratif et la capitale traditionnelle des Highlands</a:t>
            </a:r>
          </a:p>
        </p:txBody>
      </p:sp>
    </p:spTree>
    <p:extLst>
      <p:ext uri="{BB962C8B-B14F-4D97-AF65-F5344CB8AC3E}">
        <p14:creationId xmlns:p14="http://schemas.microsoft.com/office/powerpoint/2010/main" val="254950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paysage&#10;&#10;Description générée automatiquement">
            <a:extLst>
              <a:ext uri="{FF2B5EF4-FFF2-40B4-BE49-F238E27FC236}">
                <a16:creationId xmlns:a16="http://schemas.microsoft.com/office/drawing/2014/main" id="{CA9C884B-1922-99CC-30AF-EC41828FAE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394C88-AF8C-6F66-4395-F0CF7E61D32A}"/>
              </a:ext>
            </a:extLst>
          </p:cNvPr>
          <p:cNvSpPr txBox="1"/>
          <p:nvPr/>
        </p:nvSpPr>
        <p:spPr>
          <a:xfrm>
            <a:off x="2413000" y="6039000"/>
            <a:ext cx="812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Ben Nevis depuis le chemin de la cabane CIC le long de l'</a:t>
            </a:r>
            <a:r>
              <a:rPr lang="fr-FR" sz="2000" b="1" dirty="0" err="1"/>
              <a:t>Allt</a:t>
            </a:r>
            <a:r>
              <a:rPr lang="fr-FR" sz="2000" b="1" dirty="0"/>
              <a:t> a' </a:t>
            </a:r>
            <a:r>
              <a:rPr lang="fr-FR" sz="2000" b="1" dirty="0" err="1"/>
              <a:t>Mhuilinn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84338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aysage, nuage, herbe, plein air&#10;&#10;Description générée automatiquement">
            <a:extLst>
              <a:ext uri="{FF2B5EF4-FFF2-40B4-BE49-F238E27FC236}">
                <a16:creationId xmlns:a16="http://schemas.microsoft.com/office/drawing/2014/main" id="{74062DC7-4C50-913C-A421-F50D2E68D0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2918" y="819000"/>
            <a:ext cx="7826163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44A2CCC-BE2D-9B08-50E8-89BD1D996948}"/>
              </a:ext>
            </a:extLst>
          </p:cNvPr>
          <p:cNvSpPr txBox="1"/>
          <p:nvPr/>
        </p:nvSpPr>
        <p:spPr>
          <a:xfrm>
            <a:off x="5664200" y="6039000"/>
            <a:ext cx="942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Île de Skye</a:t>
            </a:r>
          </a:p>
        </p:txBody>
      </p:sp>
    </p:spTree>
    <p:extLst>
      <p:ext uri="{BB962C8B-B14F-4D97-AF65-F5344CB8AC3E}">
        <p14:creationId xmlns:p14="http://schemas.microsoft.com/office/powerpoint/2010/main" val="391772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nature, plein air, ciel&#10;&#10;Description générée automatiquement">
            <a:extLst>
              <a:ext uri="{FF2B5EF4-FFF2-40B4-BE49-F238E27FC236}">
                <a16:creationId xmlns:a16="http://schemas.microsoft.com/office/drawing/2014/main" id="{FCE46A82-92C3-63E7-46FE-CCA821F113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8813" y="819000"/>
            <a:ext cx="7334373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3B1352-541A-6C18-E7C1-D6FC799A32F2}"/>
              </a:ext>
            </a:extLst>
          </p:cNvPr>
          <p:cNvSpPr txBox="1"/>
          <p:nvPr/>
        </p:nvSpPr>
        <p:spPr>
          <a:xfrm>
            <a:off x="1679513" y="6039000"/>
            <a:ext cx="94837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/>
              <a:t>Liathach</a:t>
            </a:r>
            <a:r>
              <a:rPr lang="fr-FR" sz="2000" b="1" dirty="0"/>
              <a:t> vu de </a:t>
            </a:r>
            <a:r>
              <a:rPr lang="fr-FR" sz="2000" b="1" dirty="0" err="1"/>
              <a:t>Beinn</a:t>
            </a:r>
            <a:r>
              <a:rPr lang="fr-FR" sz="2000" b="1" dirty="0"/>
              <a:t> </a:t>
            </a:r>
            <a:r>
              <a:rPr lang="fr-FR" sz="2000" b="1" dirty="0" err="1"/>
              <a:t>Eighe</a:t>
            </a:r>
            <a:r>
              <a:rPr lang="fr-FR" sz="2000" b="1" dirty="0"/>
              <a:t> . Avec le Munro "Top" de Stuc a' </a:t>
            </a:r>
            <a:r>
              <a:rPr lang="fr-FR" sz="2000" b="1" dirty="0" err="1"/>
              <a:t>Choire</a:t>
            </a:r>
            <a:r>
              <a:rPr lang="fr-FR" sz="2000" b="1" dirty="0"/>
              <a:t> </a:t>
            </a:r>
            <a:r>
              <a:rPr lang="fr-FR" sz="2000" b="1" dirty="0" err="1"/>
              <a:t>Dhuibh</a:t>
            </a:r>
            <a:r>
              <a:rPr lang="fr-FR" sz="2000" b="1" dirty="0"/>
              <a:t> </a:t>
            </a:r>
            <a:r>
              <a:rPr lang="fr-FR" sz="2000" b="1" dirty="0" err="1"/>
              <a:t>Bhig</a:t>
            </a:r>
            <a:r>
              <a:rPr lang="fr-FR" sz="2000" b="1" dirty="0"/>
              <a:t> 915 m (3 001 </a:t>
            </a:r>
            <a:r>
              <a:rPr lang="fr-FR" sz="2000" b="1" dirty="0" err="1"/>
              <a:t>ft</a:t>
            </a:r>
            <a:r>
              <a:rPr lang="fr-FR" sz="2000" b="1" dirty="0"/>
              <a:t>) au premier plan et les deux sommets Munro en arrière-plan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110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montagne, nature, Chaîne de montagnes&#10;&#10;Description générée automatiquement">
            <a:extLst>
              <a:ext uri="{FF2B5EF4-FFF2-40B4-BE49-F238E27FC236}">
                <a16:creationId xmlns:a16="http://schemas.microsoft.com/office/drawing/2014/main" id="{3156980F-AFAB-E27C-9E45-3F6BB09DFF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4850" y="914400"/>
            <a:ext cx="7742300" cy="522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B041CA2-3A0B-0E29-AE0D-4878CE28203E}"/>
              </a:ext>
            </a:extLst>
          </p:cNvPr>
          <p:cNvSpPr txBox="1"/>
          <p:nvPr/>
        </p:nvSpPr>
        <p:spPr>
          <a:xfrm>
            <a:off x="4483100" y="6134400"/>
            <a:ext cx="9944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crête principale du </a:t>
            </a:r>
            <a:r>
              <a:rPr lang="fr-FR" sz="2000" b="1" dirty="0" err="1"/>
              <a:t>Cuillin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13983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EF891DC1-6C57-5589-3DD6-194364EE14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6" y="189000"/>
            <a:ext cx="4858488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CE28BA-38B0-9407-4D9E-8057CCE0000E}"/>
              </a:ext>
            </a:extLst>
          </p:cNvPr>
          <p:cNvSpPr txBox="1"/>
          <p:nvPr/>
        </p:nvSpPr>
        <p:spPr>
          <a:xfrm>
            <a:off x="266700" y="3136900"/>
            <a:ext cx="366675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>
                <a:solidFill>
                  <a:schemeClr val="bg1"/>
                </a:solidFill>
              </a:rPr>
              <a:t>Le viaduc de </a:t>
            </a:r>
            <a:r>
              <a:rPr lang="fr-FR" sz="2000" b="1" dirty="0" err="1">
                <a:solidFill>
                  <a:schemeClr val="bg1"/>
                </a:solidFill>
              </a:rPr>
              <a:t>Glenfinnan</a:t>
            </a:r>
            <a:r>
              <a:rPr lang="fr-FR" sz="2000" b="1" dirty="0">
                <a:solidFill>
                  <a:schemeClr val="bg1"/>
                </a:solidFill>
              </a:rPr>
              <a:t> d'en bas.</a:t>
            </a:r>
          </a:p>
        </p:txBody>
      </p:sp>
    </p:spTree>
    <p:extLst>
      <p:ext uri="{BB962C8B-B14F-4D97-AF65-F5344CB8AC3E}">
        <p14:creationId xmlns:p14="http://schemas.microsoft.com/office/powerpoint/2010/main" val="180424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4AA8F6E4-B337-376D-BCCE-D8A3C1022F4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3640" y="801000"/>
            <a:ext cx="7008000" cy="525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7AF5A2-9B31-DBDF-4697-C79D86ADC088}"/>
              </a:ext>
            </a:extLst>
          </p:cNvPr>
          <p:cNvSpPr txBox="1"/>
          <p:nvPr/>
        </p:nvSpPr>
        <p:spPr>
          <a:xfrm>
            <a:off x="4521200" y="6057000"/>
            <a:ext cx="8597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Passerelle Inverness Ness</a:t>
            </a:r>
          </a:p>
        </p:txBody>
      </p:sp>
    </p:spTree>
    <p:extLst>
      <p:ext uri="{BB962C8B-B14F-4D97-AF65-F5344CB8AC3E}">
        <p14:creationId xmlns:p14="http://schemas.microsoft.com/office/powerpoint/2010/main" val="692674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vortex dir="r"/>
        <p:sndAc>
          <p:stSnd>
            <p:snd r:embed="rId2" name="💥AMAZING GRACE💥💥Royal Scots Dragoon Guards💥.wav"/>
          </p:stSnd>
        </p:sndAc>
      </p:transition>
    </mc:Choice>
    <mc:Fallback>
      <p:transition spd="slow" advClick="0" advTm="17000">
        <p:fade/>
        <p:sndAc>
          <p:stSnd>
            <p:snd r:embed="rId2" name="💥AMAZING GRACE💥💥Royal Scots Dragoon Guards💥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nature, plein air, eau&#10;&#10;Description générée automatiquement">
            <a:extLst>
              <a:ext uri="{FF2B5EF4-FFF2-40B4-BE49-F238E27FC236}">
                <a16:creationId xmlns:a16="http://schemas.microsoft.com/office/drawing/2014/main" id="{7C22035A-C864-5DDD-76DD-F420511374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7500" y="819000"/>
            <a:ext cx="9199898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A8DCAF-9450-A7C5-2D51-FAC0DBFEFF71}"/>
              </a:ext>
            </a:extLst>
          </p:cNvPr>
          <p:cNvSpPr txBox="1"/>
          <p:nvPr/>
        </p:nvSpPr>
        <p:spPr>
          <a:xfrm>
            <a:off x="4597400" y="5669668"/>
            <a:ext cx="8737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Les îles du Loch </a:t>
            </a:r>
            <a:r>
              <a:rPr lang="fr-FR" sz="2400" b="1" dirty="0" err="1">
                <a:solidFill>
                  <a:schemeClr val="bg1"/>
                </a:solidFill>
              </a:rPr>
              <a:t>Maree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70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chute d’eau, grotte&#10;&#10;Description générée automatiquement">
            <a:extLst>
              <a:ext uri="{FF2B5EF4-FFF2-40B4-BE49-F238E27FC236}">
                <a16:creationId xmlns:a16="http://schemas.microsoft.com/office/drawing/2014/main" id="{2CA5BC9A-924F-0A2D-F2AA-E8213BD795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6363" y="819000"/>
            <a:ext cx="7879273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7007A7-21C8-18EA-763D-4C8EE9DD5834}"/>
              </a:ext>
            </a:extLst>
          </p:cNvPr>
          <p:cNvSpPr txBox="1"/>
          <p:nvPr/>
        </p:nvSpPr>
        <p:spPr>
          <a:xfrm>
            <a:off x="3987800" y="6039000"/>
            <a:ext cx="6870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L'intérieur de </a:t>
            </a:r>
            <a:r>
              <a:rPr lang="fr-FR" sz="2000" b="1" dirty="0" err="1"/>
              <a:t>Smoo</a:t>
            </a:r>
            <a:r>
              <a:rPr lang="fr-FR" sz="2000" b="1" dirty="0"/>
              <a:t> Cave , Sutherland</a:t>
            </a:r>
          </a:p>
        </p:txBody>
      </p:sp>
    </p:spTree>
    <p:extLst>
      <p:ext uri="{BB962C8B-B14F-4D97-AF65-F5344CB8AC3E}">
        <p14:creationId xmlns:p14="http://schemas.microsoft.com/office/powerpoint/2010/main" val="70676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ciel, phare&#10;&#10;Description générée automatiquement">
            <a:extLst>
              <a:ext uri="{FF2B5EF4-FFF2-40B4-BE49-F238E27FC236}">
                <a16:creationId xmlns:a16="http://schemas.microsoft.com/office/drawing/2014/main" id="{DCB8C76F-8033-9125-5C55-F1CCB9C9C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1678" y="189000"/>
            <a:ext cx="4524963" cy="648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98B2971-4DE3-8A40-BC38-2A00572CEA89}"/>
              </a:ext>
            </a:extLst>
          </p:cNvPr>
          <p:cNvSpPr txBox="1"/>
          <p:nvPr/>
        </p:nvSpPr>
        <p:spPr>
          <a:xfrm>
            <a:off x="8506641" y="3048000"/>
            <a:ext cx="38250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/>
          </a:p>
          <a:p>
            <a:r>
              <a:rPr lang="fr-FR" sz="2000" b="1" dirty="0"/>
              <a:t>Phare de Cape </a:t>
            </a:r>
            <a:r>
              <a:rPr lang="fr-FR" sz="2000" b="1" dirty="0" err="1"/>
              <a:t>Wrath</a:t>
            </a:r>
            <a:r>
              <a:rPr lang="fr-FR" sz="2000" b="1" dirty="0"/>
              <a:t> à l'extrême nord-ouest des Highlands</a:t>
            </a:r>
          </a:p>
        </p:txBody>
      </p:sp>
    </p:spTree>
    <p:extLst>
      <p:ext uri="{BB962C8B-B14F-4D97-AF65-F5344CB8AC3E}">
        <p14:creationId xmlns:p14="http://schemas.microsoft.com/office/powerpoint/2010/main" val="427327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herbe, chevreuil&#10;&#10;Description générée automatiquement">
            <a:extLst>
              <a:ext uri="{FF2B5EF4-FFF2-40B4-BE49-F238E27FC236}">
                <a16:creationId xmlns:a16="http://schemas.microsoft.com/office/drawing/2014/main" id="{A98D6112-BEE1-5C52-A93B-5FD9A37C4B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0" y="837000"/>
            <a:ext cx="6912000" cy="518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162854-EA61-D53F-54F2-E7D7E2BE326E}"/>
              </a:ext>
            </a:extLst>
          </p:cNvPr>
          <p:cNvSpPr txBox="1"/>
          <p:nvPr/>
        </p:nvSpPr>
        <p:spPr>
          <a:xfrm>
            <a:off x="4191000" y="6021000"/>
            <a:ext cx="891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Deux biches dans les Highlands</a:t>
            </a:r>
          </a:p>
        </p:txBody>
      </p:sp>
    </p:spTree>
    <p:extLst>
      <p:ext uri="{BB962C8B-B14F-4D97-AF65-F5344CB8AC3E}">
        <p14:creationId xmlns:p14="http://schemas.microsoft.com/office/powerpoint/2010/main" val="187603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mammifère, bétail&#10;&#10;Description générée automatiquement">
            <a:extLst>
              <a:ext uri="{FF2B5EF4-FFF2-40B4-BE49-F238E27FC236}">
                <a16:creationId xmlns:a16="http://schemas.microsoft.com/office/drawing/2014/main" id="{17196041-DB3B-372D-A749-E85DFA5711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5546" y="189000"/>
            <a:ext cx="3643008" cy="648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43253D0-6F0D-2539-70BD-A39B098E21FE}"/>
              </a:ext>
            </a:extLst>
          </p:cNvPr>
          <p:cNvSpPr txBox="1"/>
          <p:nvPr/>
        </p:nvSpPr>
        <p:spPr>
          <a:xfrm>
            <a:off x="254000" y="3429000"/>
            <a:ext cx="365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Highland Cattle est originaire des Highlands écossais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99764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ciel&#10;&#10;Description générée automatiquement">
            <a:extLst>
              <a:ext uri="{FF2B5EF4-FFF2-40B4-BE49-F238E27FC236}">
                <a16:creationId xmlns:a16="http://schemas.microsoft.com/office/drawing/2014/main" id="{3CE54009-B9A4-01AA-A185-2211A4408D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8557" y="819000"/>
            <a:ext cx="7834886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D3791A-82BB-6E71-34B9-39B8C9C489BB}"/>
              </a:ext>
            </a:extLst>
          </p:cNvPr>
          <p:cNvSpPr txBox="1"/>
          <p:nvPr/>
        </p:nvSpPr>
        <p:spPr>
          <a:xfrm>
            <a:off x="5486400" y="6039000"/>
            <a:ext cx="929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Loch Ness</a:t>
            </a:r>
          </a:p>
        </p:txBody>
      </p:sp>
    </p:spTree>
    <p:extLst>
      <p:ext uri="{BB962C8B-B14F-4D97-AF65-F5344CB8AC3E}">
        <p14:creationId xmlns:p14="http://schemas.microsoft.com/office/powerpoint/2010/main" val="306093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in, plein air, herbe, piste&#10;&#10;Description générée automatiquement">
            <a:extLst>
              <a:ext uri="{FF2B5EF4-FFF2-40B4-BE49-F238E27FC236}">
                <a16:creationId xmlns:a16="http://schemas.microsoft.com/office/drawing/2014/main" id="{AAB3920C-E8C3-3824-0C60-702D83539D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8557" y="914400"/>
            <a:ext cx="7834886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EB790A-FA12-F27D-6691-D1C8C7193C99}"/>
              </a:ext>
            </a:extLst>
          </p:cNvPr>
          <p:cNvSpPr txBox="1"/>
          <p:nvPr/>
        </p:nvSpPr>
        <p:spPr>
          <a:xfrm>
            <a:off x="3581400" y="6045500"/>
            <a:ext cx="1008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Viaduc de </a:t>
            </a:r>
            <a:r>
              <a:rPr lang="fr-FR" sz="2000" b="1" dirty="0" err="1">
                <a:solidFill>
                  <a:schemeClr val="bg1"/>
                </a:solidFill>
              </a:rPr>
              <a:t>Glenfinnan</a:t>
            </a:r>
            <a:r>
              <a:rPr lang="fr-FR" sz="2000" b="1" dirty="0">
                <a:solidFill>
                  <a:schemeClr val="bg1"/>
                </a:solidFill>
              </a:rPr>
              <a:t> sur la West Highland Line</a:t>
            </a:r>
          </a:p>
        </p:txBody>
      </p:sp>
    </p:spTree>
    <p:extLst>
      <p:ext uri="{BB962C8B-B14F-4D97-AF65-F5344CB8AC3E}">
        <p14:creationId xmlns:p14="http://schemas.microsoft.com/office/powerpoint/2010/main" val="131074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5B12EC78-247E-173F-748D-91D6A9B7C7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8557" y="819000"/>
            <a:ext cx="7834886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4F638F-7E36-8CA4-7CC9-83D202E56276}"/>
              </a:ext>
            </a:extLst>
          </p:cNvPr>
          <p:cNvSpPr txBox="1"/>
          <p:nvPr/>
        </p:nvSpPr>
        <p:spPr>
          <a:xfrm>
            <a:off x="5531357" y="5700446"/>
            <a:ext cx="798144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Inverness</a:t>
            </a:r>
          </a:p>
        </p:txBody>
      </p:sp>
    </p:spTree>
    <p:extLst>
      <p:ext uri="{BB962C8B-B14F-4D97-AF65-F5344CB8AC3E}">
        <p14:creationId xmlns:p14="http://schemas.microsoft.com/office/powerpoint/2010/main" val="392284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aysage, nuage, montagne, plein air&#10;&#10;Description générée automatiquement">
            <a:extLst>
              <a:ext uri="{FF2B5EF4-FFF2-40B4-BE49-F238E27FC236}">
                <a16:creationId xmlns:a16="http://schemas.microsoft.com/office/drawing/2014/main" id="{1596E0D8-5604-4771-714D-62C5067F82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263" y="819000"/>
            <a:ext cx="10773473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422760E-6793-EE15-0E35-8D89471CD8A9}"/>
              </a:ext>
            </a:extLst>
          </p:cNvPr>
          <p:cNvSpPr txBox="1"/>
          <p:nvPr/>
        </p:nvSpPr>
        <p:spPr>
          <a:xfrm>
            <a:off x="5334000" y="6039000"/>
            <a:ext cx="8216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Loch </a:t>
            </a:r>
            <a:r>
              <a:rPr lang="fr-FR" sz="2000" b="1" dirty="0" err="1">
                <a:solidFill>
                  <a:schemeClr val="bg1"/>
                </a:solidFill>
              </a:rPr>
              <a:t>Shiel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68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eau&#10;&#10;Description générée automatiquement">
            <a:extLst>
              <a:ext uri="{FF2B5EF4-FFF2-40B4-BE49-F238E27FC236}">
                <a16:creationId xmlns:a16="http://schemas.microsoft.com/office/drawing/2014/main" id="{FA423209-E9D5-F2FA-34BB-EF6AA64BF3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7940" y="819000"/>
            <a:ext cx="8876119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C4F17A-1918-21B3-3A1D-18508D78FC8D}"/>
              </a:ext>
            </a:extLst>
          </p:cNvPr>
          <p:cNvSpPr txBox="1"/>
          <p:nvPr/>
        </p:nvSpPr>
        <p:spPr>
          <a:xfrm>
            <a:off x="4546600" y="5950100"/>
            <a:ext cx="9512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château d’</a:t>
            </a:r>
            <a:r>
              <a:rPr lang="fr-FR" sz="2000" b="1" dirty="0" err="1">
                <a:solidFill>
                  <a:schemeClr val="bg1"/>
                </a:solidFill>
              </a:rPr>
              <a:t>Eilean</a:t>
            </a:r>
            <a:r>
              <a:rPr lang="fr-FR" sz="2000" b="1" dirty="0">
                <a:solidFill>
                  <a:schemeClr val="bg1"/>
                </a:solidFill>
              </a:rPr>
              <a:t> Donan</a:t>
            </a:r>
          </a:p>
        </p:txBody>
      </p:sp>
    </p:spTree>
    <p:extLst>
      <p:ext uri="{BB962C8B-B14F-4D97-AF65-F5344CB8AC3E}">
        <p14:creationId xmlns:p14="http://schemas.microsoft.com/office/powerpoint/2010/main" val="306013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outeille en verre, boisson alcoolisée, Boisson distillée&#10;&#10;Description générée automatiquement">
            <a:extLst>
              <a:ext uri="{FF2B5EF4-FFF2-40B4-BE49-F238E27FC236}">
                <a16:creationId xmlns:a16="http://schemas.microsoft.com/office/drawing/2014/main" id="{D819D26F-5CD9-9729-F29F-2D1B748BB7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7052" y="819000"/>
            <a:ext cx="7957895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FF0256-8AAA-6D0E-5A40-705947F5F544}"/>
              </a:ext>
            </a:extLst>
          </p:cNvPr>
          <p:cNvSpPr txBox="1"/>
          <p:nvPr/>
        </p:nvSpPr>
        <p:spPr>
          <a:xfrm>
            <a:off x="4902200" y="5946745"/>
            <a:ext cx="942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Dégustation de whisky</a:t>
            </a:r>
          </a:p>
        </p:txBody>
      </p:sp>
    </p:spTree>
    <p:extLst>
      <p:ext uri="{BB962C8B-B14F-4D97-AF65-F5344CB8AC3E}">
        <p14:creationId xmlns:p14="http://schemas.microsoft.com/office/powerpoint/2010/main" val="23889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aysage, ciel&#10;&#10;Description générée automatiquement">
            <a:extLst>
              <a:ext uri="{FF2B5EF4-FFF2-40B4-BE49-F238E27FC236}">
                <a16:creationId xmlns:a16="http://schemas.microsoft.com/office/drawing/2014/main" id="{2218B0EA-B743-4ECA-3BCF-DA23807A1B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3997" y="819000"/>
            <a:ext cx="7844006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0208A1-D9BE-2BE1-34B2-B20025414BB1}"/>
              </a:ext>
            </a:extLst>
          </p:cNvPr>
          <p:cNvSpPr txBox="1"/>
          <p:nvPr/>
        </p:nvSpPr>
        <p:spPr>
          <a:xfrm>
            <a:off x="4521200" y="6039000"/>
            <a:ext cx="9779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Route </a:t>
            </a:r>
            <a:r>
              <a:rPr lang="fr-FR" sz="2000" b="1" dirty="0" err="1"/>
              <a:t>AppleCross</a:t>
            </a:r>
            <a:r>
              <a:rPr lang="fr-FR" sz="2000" b="1" dirty="0"/>
              <a:t> à </a:t>
            </a:r>
            <a:r>
              <a:rPr lang="fr-FR" sz="2000" b="1" dirty="0" err="1"/>
              <a:t>Torridon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27299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arbre&#10;&#10;Description générée automatiquement">
            <a:extLst>
              <a:ext uri="{FF2B5EF4-FFF2-40B4-BE49-F238E27FC236}">
                <a16:creationId xmlns:a16="http://schemas.microsoft.com/office/drawing/2014/main" id="{54E4959F-BA5B-FB71-16E9-B04C764FAF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908" y="819000"/>
            <a:ext cx="9270184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C1BB1D-652C-8809-261A-9820AC84F8DE}"/>
              </a:ext>
            </a:extLst>
          </p:cNvPr>
          <p:cNvSpPr txBox="1"/>
          <p:nvPr/>
        </p:nvSpPr>
        <p:spPr>
          <a:xfrm>
            <a:off x="4953000" y="6039000"/>
            <a:ext cx="10464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Inverewe</a:t>
            </a:r>
            <a:r>
              <a:rPr lang="fr-FR" sz="2000" b="1" dirty="0">
                <a:solidFill>
                  <a:schemeClr val="bg1"/>
                </a:solidFill>
              </a:rPr>
              <a:t> Gardens</a:t>
            </a:r>
          </a:p>
        </p:txBody>
      </p:sp>
    </p:spTree>
    <p:extLst>
      <p:ext uri="{BB962C8B-B14F-4D97-AF65-F5344CB8AC3E}">
        <p14:creationId xmlns:p14="http://schemas.microsoft.com/office/powerpoint/2010/main" val="81094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herbe, nuage, plein air&#10;&#10;Description générée automatiquement">
            <a:extLst>
              <a:ext uri="{FF2B5EF4-FFF2-40B4-BE49-F238E27FC236}">
                <a16:creationId xmlns:a16="http://schemas.microsoft.com/office/drawing/2014/main" id="{FC23E212-C77B-EF3C-08E7-5AA4AF94E4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337" y="710200"/>
            <a:ext cx="8369822" cy="327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91732F-CB60-BDBE-A975-AD7DC6F11D0A}"/>
              </a:ext>
            </a:extLst>
          </p:cNvPr>
          <p:cNvSpPr txBox="1"/>
          <p:nvPr/>
        </p:nvSpPr>
        <p:spPr>
          <a:xfrm>
            <a:off x="2387600" y="4100500"/>
            <a:ext cx="107061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 Les Highlands  (En Ecosse )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A5690A4-788B-0B35-C268-76603F700DED}"/>
              </a:ext>
            </a:extLst>
          </p:cNvPr>
          <p:cNvSpPr txBox="1"/>
          <p:nvPr/>
        </p:nvSpPr>
        <p:spPr>
          <a:xfrm>
            <a:off x="5613400" y="5562695"/>
            <a:ext cx="4940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79623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14:vortex dir="r"/>
      </p:transition>
    </mc:Choice>
    <mc:Fallback xmlns=""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308</Words>
  <Application>Microsoft Office PowerPoint</Application>
  <PresentationFormat>Grand écran</PresentationFormat>
  <Paragraphs>42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2023-05-10T08:22:15Z</dcterms:created>
  <dcterms:modified xsi:type="dcterms:W3CDTF">2023-05-12T05:14:59Z</dcterms:modified>
</cp:coreProperties>
</file>