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301" r:id="rId5"/>
    <p:sldId id="280" r:id="rId6"/>
    <p:sldId id="312" r:id="rId7"/>
    <p:sldId id="311" r:id="rId8"/>
    <p:sldId id="300" r:id="rId9"/>
    <p:sldId id="310" r:id="rId10"/>
    <p:sldId id="309" r:id="rId11"/>
    <p:sldId id="305" r:id="rId12"/>
    <p:sldId id="307" r:id="rId13"/>
    <p:sldId id="299" r:id="rId14"/>
    <p:sldId id="298" r:id="rId15"/>
    <p:sldId id="306" r:id="rId16"/>
    <p:sldId id="297" r:id="rId17"/>
    <p:sldId id="308" r:id="rId18"/>
    <p:sldId id="303" r:id="rId19"/>
    <p:sldId id="296" r:id="rId20"/>
    <p:sldId id="295" r:id="rId21"/>
    <p:sldId id="313" r:id="rId22"/>
    <p:sldId id="302" r:id="rId23"/>
    <p:sldId id="294" r:id="rId24"/>
    <p:sldId id="304" r:id="rId25"/>
    <p:sldId id="293" r:id="rId26"/>
    <p:sldId id="292" r:id="rId27"/>
    <p:sldId id="281" r:id="rId28"/>
    <p:sldId id="278" r:id="rId29"/>
    <p:sldId id="285" r:id="rId30"/>
    <p:sldId id="287" r:id="rId31"/>
    <p:sldId id="291" r:id="rId32"/>
    <p:sldId id="289" r:id="rId33"/>
    <p:sldId id="288" r:id="rId34"/>
    <p:sldId id="315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1ECC8F7-1CBF-A7F3-43FA-65993F323044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Nizozemsko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28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pay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-bas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338C711F-39AD-4BDE-8527-716FBB0BF4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2A948363-AAA8-44BF-8610-C7ECF294E71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40216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C1CA434C-C041-4CC1-9552-B85024D9D4B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80852" y="214691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Bleckwand walzer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Bleckwand 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2">
            <a:extLst>
              <a:ext uri="{FF2B5EF4-FFF2-40B4-BE49-F238E27FC236}">
                <a16:creationId xmlns:a16="http://schemas.microsoft.com/office/drawing/2014/main" id="{20B7683C-3AD9-41D5-AC2A-385E1761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95319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Netherlands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Nederland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pays</a:t>
            </a:r>
            <a:r>
              <a:rPr lang="cs-CZ" altLang="cs-CZ" sz="2000" b="1" dirty="0">
                <a:solidFill>
                  <a:srgbClr val="FF0000"/>
                </a:solidFill>
              </a:rPr>
              <a:t>-bas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Niederlande</a:t>
            </a:r>
            <a:r>
              <a:rPr lang="cs-CZ" altLang="cs-CZ" sz="2000" b="1" dirty="0">
                <a:solidFill>
                  <a:srgbClr val="FF0000"/>
                </a:solidFill>
              </a:rPr>
              <a:t>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Bajos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Baixos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F6B1606-187B-4220-8729-C5ED54D18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4663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5D8D27EA-A81E-45AD-8738-1BF909FD1CC8}"/>
              </a:ext>
            </a:extLst>
          </p:cNvPr>
          <p:cNvSpPr/>
          <p:nvPr/>
        </p:nvSpPr>
        <p:spPr>
          <a:xfrm>
            <a:off x="665018" y="764704"/>
            <a:ext cx="468052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Nizozemsko 28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B3569E8-B1FC-4CA2-80D2-FFF2DE0BD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67527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756B4EE-3482-4458-A2EC-C9948245A1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BF86901-0192-45B7-85F2-B62247E96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260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94E9FB3-B7E6-4B20-9862-AC79E60F2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2471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438F80E-4445-4AE0-A74E-D420D8E6D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4119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B4BA855-82E3-42C9-96AF-8CAC8A8FC6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518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A3F02EF-66A8-4587-802B-F26385E67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7386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D38C0BF9-BDB9-47DE-AF15-F21C91C5B4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5870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913729BC-C235-4183-B8C7-84B3D134C5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7384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173AA1C-4EA8-4D4E-A3F3-0C618186F7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4133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F1E27D3-C7E0-41F0-B208-BF9741C6C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0832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1088575-A91C-40A0-8CE1-B72EE0BD5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659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44D8771-25A9-4F5D-903C-8D7B71E64F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6412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AF25AAF-2E1A-4510-9501-A0F7ADD87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495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E6CBD0-A3EC-47AB-970F-F394ED5A5D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5993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14F4151-1111-465D-91AC-964876630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711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9C4DBE8-932F-49D1-A743-DCAFA6848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972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0F77A8E-7859-4F2E-8309-594DCB0C3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58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07DC343-AC83-4DDD-8C21-9FC7E483C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2137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09E8EE8-AC5E-4D9D-99AF-64439FA6E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0625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55B589D-661D-40F6-83EA-3BD8F8D9DC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5256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0D04056-5D71-43F7-BD61-37D7341C0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6454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95AAFFA-F686-4CCC-9CAD-E38836DA3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2490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32EB264-CF20-432E-A243-BD6F1E794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013E573-459B-4448-921B-329720AD7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B88CD86-B0B8-4CEC-B031-ACA680D29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C51A3CF-C5B3-4D35-9602-2AF024299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0D3B3F8-3276-4CC7-8B3E-F15B01071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07EECE3-0071-4C7F-94E2-4CF4A0F717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575F464-9534-4600-8FE7-CCEB4BDF1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736CE6B-BA0B-E4B6-4E5B-F75A46B20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88" y="510022"/>
            <a:ext cx="10801200" cy="568217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FCE46879-19FA-688C-27CF-79744995D2E0}"/>
              </a:ext>
            </a:extLst>
          </p:cNvPr>
          <p:cNvSpPr/>
          <p:nvPr/>
        </p:nvSpPr>
        <p:spPr>
          <a:xfrm>
            <a:off x="8545725" y="5551422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478</TotalTime>
  <Words>44</Words>
  <Application>Microsoft Office PowerPoint</Application>
  <PresentationFormat>Širokoúhlá obrazovka</PresentationFormat>
  <Paragraphs>10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183</cp:revision>
  <dcterms:created xsi:type="dcterms:W3CDTF">2020-02-21T13:54:42Z</dcterms:created>
  <dcterms:modified xsi:type="dcterms:W3CDTF">2023-05-11T11:57:21Z</dcterms:modified>
</cp:coreProperties>
</file>