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2" r:id="rId3"/>
    <p:sldId id="271" r:id="rId4"/>
    <p:sldId id="270" r:id="rId5"/>
    <p:sldId id="266" r:id="rId6"/>
    <p:sldId id="269" r:id="rId7"/>
    <p:sldId id="268" r:id="rId8"/>
    <p:sldId id="267" r:id="rId9"/>
    <p:sldId id="265" r:id="rId10"/>
    <p:sldId id="264" r:id="rId11"/>
    <p:sldId id="277" r:id="rId12"/>
    <p:sldId id="280" r:id="rId13"/>
    <p:sldId id="279" r:id="rId14"/>
    <p:sldId id="278" r:id="rId15"/>
    <p:sldId id="276" r:id="rId16"/>
    <p:sldId id="275" r:id="rId17"/>
    <p:sldId id="274" r:id="rId18"/>
    <p:sldId id="263" r:id="rId19"/>
    <p:sldId id="273" r:id="rId20"/>
    <p:sldId id="282" r:id="rId21"/>
    <p:sldId id="288" r:id="rId22"/>
    <p:sldId id="289" r:id="rId23"/>
    <p:sldId id="290" r:id="rId24"/>
    <p:sldId id="287" r:id="rId25"/>
    <p:sldId id="286" r:id="rId26"/>
    <p:sldId id="285" r:id="rId27"/>
    <p:sldId id="284" r:id="rId28"/>
    <p:sldId id="283" r:id="rId29"/>
    <p:sldId id="281" r:id="rId30"/>
    <p:sldId id="261" r:id="rId31"/>
    <p:sldId id="259" r:id="rId32"/>
    <p:sldId id="291" r:id="rId33"/>
    <p:sldId id="260" r:id="rId3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8/zdw7TkjdGdpK57fjrJEw==" hashData="zFBmeIIJSnA+Jy9Si9c11muuBvr3/IHvNTyC1Sl3trRhTijKbiQUjpG1+Jo3e8upwj6EFCdrvdY1s0I2Mm8I6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4088" autoAdjust="0"/>
    <p:restoredTop sz="94660"/>
  </p:normalViewPr>
  <p:slideViewPr>
    <p:cSldViewPr snapToGrid="0">
      <p:cViewPr varScale="1">
        <p:scale>
          <a:sx n="72" d="100"/>
          <a:sy n="72" d="100"/>
        </p:scale>
        <p:origin x="43" y="1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30FADA-EC0E-72E5-4CD9-A84B73F38187}"/>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F160388-2487-0FF2-DFFE-21A1F242E8E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12874B7-0A96-9AA5-DE3D-5951A185613B}"/>
              </a:ext>
            </a:extLst>
          </p:cNvPr>
          <p:cNvSpPr>
            <a:spLocks noGrp="1"/>
          </p:cNvSpPr>
          <p:nvPr>
            <p:ph type="dt" sz="half" idx="10"/>
          </p:nvPr>
        </p:nvSpPr>
        <p:spPr/>
        <p:txBody>
          <a:bodyPr/>
          <a:lstStyle/>
          <a:p>
            <a:fld id="{B40B179C-6F83-4E88-84CE-FC6848AF9BE0}" type="datetimeFigureOut">
              <a:rPr lang="fr-FR" smtClean="0"/>
              <a:t>09/05/2023</a:t>
            </a:fld>
            <a:endParaRPr lang="fr-FR"/>
          </a:p>
        </p:txBody>
      </p:sp>
      <p:sp>
        <p:nvSpPr>
          <p:cNvPr id="5" name="Espace réservé du pied de page 4">
            <a:extLst>
              <a:ext uri="{FF2B5EF4-FFF2-40B4-BE49-F238E27FC236}">
                <a16:creationId xmlns:a16="http://schemas.microsoft.com/office/drawing/2014/main" id="{1A78E265-A503-E69A-683B-12F1C664B64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4ED81B2-292D-EC5F-DF9C-C393F8E17152}"/>
              </a:ext>
            </a:extLst>
          </p:cNvPr>
          <p:cNvSpPr>
            <a:spLocks noGrp="1"/>
          </p:cNvSpPr>
          <p:nvPr>
            <p:ph type="sldNum" sz="quarter" idx="12"/>
          </p:nvPr>
        </p:nvSpPr>
        <p:spPr/>
        <p:txBody>
          <a:bodyPr/>
          <a:lstStyle/>
          <a:p>
            <a:fld id="{A8284135-E8DA-4E39-A95E-80868262BFD4}" type="slidenum">
              <a:rPr lang="fr-FR" smtClean="0"/>
              <a:t>‹N°›</a:t>
            </a:fld>
            <a:endParaRPr lang="fr-FR"/>
          </a:p>
        </p:txBody>
      </p:sp>
    </p:spTree>
    <p:extLst>
      <p:ext uri="{BB962C8B-B14F-4D97-AF65-F5344CB8AC3E}">
        <p14:creationId xmlns:p14="http://schemas.microsoft.com/office/powerpoint/2010/main" val="436866579"/>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6B17F11-82ED-E1CE-8409-6FFE9900B9F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8D2B5EE-DA21-FD27-F70E-EB7FA3DF2DD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1F90745-F6CE-B42D-DCE0-0E2374743EEC}"/>
              </a:ext>
            </a:extLst>
          </p:cNvPr>
          <p:cNvSpPr>
            <a:spLocks noGrp="1"/>
          </p:cNvSpPr>
          <p:nvPr>
            <p:ph type="dt" sz="half" idx="10"/>
          </p:nvPr>
        </p:nvSpPr>
        <p:spPr/>
        <p:txBody>
          <a:bodyPr/>
          <a:lstStyle/>
          <a:p>
            <a:fld id="{B40B179C-6F83-4E88-84CE-FC6848AF9BE0}" type="datetimeFigureOut">
              <a:rPr lang="fr-FR" smtClean="0"/>
              <a:t>09/05/2023</a:t>
            </a:fld>
            <a:endParaRPr lang="fr-FR"/>
          </a:p>
        </p:txBody>
      </p:sp>
      <p:sp>
        <p:nvSpPr>
          <p:cNvPr id="5" name="Espace réservé du pied de page 4">
            <a:extLst>
              <a:ext uri="{FF2B5EF4-FFF2-40B4-BE49-F238E27FC236}">
                <a16:creationId xmlns:a16="http://schemas.microsoft.com/office/drawing/2014/main" id="{AA3E3D90-FC37-81BE-7842-810B4C8AEAE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5B0F3A5-64BC-227B-34EF-A2EE677B16FE}"/>
              </a:ext>
            </a:extLst>
          </p:cNvPr>
          <p:cNvSpPr>
            <a:spLocks noGrp="1"/>
          </p:cNvSpPr>
          <p:nvPr>
            <p:ph type="sldNum" sz="quarter" idx="12"/>
          </p:nvPr>
        </p:nvSpPr>
        <p:spPr/>
        <p:txBody>
          <a:bodyPr/>
          <a:lstStyle/>
          <a:p>
            <a:fld id="{A8284135-E8DA-4E39-A95E-80868262BFD4}" type="slidenum">
              <a:rPr lang="fr-FR" smtClean="0"/>
              <a:t>‹N°›</a:t>
            </a:fld>
            <a:endParaRPr lang="fr-FR"/>
          </a:p>
        </p:txBody>
      </p:sp>
    </p:spTree>
    <p:extLst>
      <p:ext uri="{BB962C8B-B14F-4D97-AF65-F5344CB8AC3E}">
        <p14:creationId xmlns:p14="http://schemas.microsoft.com/office/powerpoint/2010/main" val="517688533"/>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8F37184-E3F4-9F96-2A14-FD49D6DE502F}"/>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D94592A-D5A1-046A-21AE-6A2A61810F9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1431644-ED2A-C35B-FEC1-31383DE213DA}"/>
              </a:ext>
            </a:extLst>
          </p:cNvPr>
          <p:cNvSpPr>
            <a:spLocks noGrp="1"/>
          </p:cNvSpPr>
          <p:nvPr>
            <p:ph type="dt" sz="half" idx="10"/>
          </p:nvPr>
        </p:nvSpPr>
        <p:spPr/>
        <p:txBody>
          <a:bodyPr/>
          <a:lstStyle/>
          <a:p>
            <a:fld id="{B40B179C-6F83-4E88-84CE-FC6848AF9BE0}" type="datetimeFigureOut">
              <a:rPr lang="fr-FR" smtClean="0"/>
              <a:t>09/05/2023</a:t>
            </a:fld>
            <a:endParaRPr lang="fr-FR"/>
          </a:p>
        </p:txBody>
      </p:sp>
      <p:sp>
        <p:nvSpPr>
          <p:cNvPr id="5" name="Espace réservé du pied de page 4">
            <a:extLst>
              <a:ext uri="{FF2B5EF4-FFF2-40B4-BE49-F238E27FC236}">
                <a16:creationId xmlns:a16="http://schemas.microsoft.com/office/drawing/2014/main" id="{541BD5FF-7B7C-0BB8-4CBB-8E32F28133C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03D6837-84A6-D012-6704-6E2E6C788E1D}"/>
              </a:ext>
            </a:extLst>
          </p:cNvPr>
          <p:cNvSpPr>
            <a:spLocks noGrp="1"/>
          </p:cNvSpPr>
          <p:nvPr>
            <p:ph type="sldNum" sz="quarter" idx="12"/>
          </p:nvPr>
        </p:nvSpPr>
        <p:spPr/>
        <p:txBody>
          <a:bodyPr/>
          <a:lstStyle/>
          <a:p>
            <a:fld id="{A8284135-E8DA-4E39-A95E-80868262BFD4}" type="slidenum">
              <a:rPr lang="fr-FR" smtClean="0"/>
              <a:t>‹N°›</a:t>
            </a:fld>
            <a:endParaRPr lang="fr-FR"/>
          </a:p>
        </p:txBody>
      </p:sp>
    </p:spTree>
    <p:extLst>
      <p:ext uri="{BB962C8B-B14F-4D97-AF65-F5344CB8AC3E}">
        <p14:creationId xmlns:p14="http://schemas.microsoft.com/office/powerpoint/2010/main" val="3325951908"/>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DF1764-DF3D-ADCD-D1D6-64137DE4852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A5DC38D-9249-B47E-8B5D-0C4790EB9142}"/>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C5138FA6-098E-0A10-541F-893B07AA4354}"/>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43B5E31B-E05E-8390-63F4-559B12820271}"/>
              </a:ext>
            </a:extLst>
          </p:cNvPr>
          <p:cNvSpPr>
            <a:spLocks noGrp="1"/>
          </p:cNvSpPr>
          <p:nvPr>
            <p:ph type="dt" sz="half" idx="10"/>
          </p:nvPr>
        </p:nvSpPr>
        <p:spPr/>
        <p:txBody>
          <a:bodyPr/>
          <a:lstStyle/>
          <a:p>
            <a:fld id="{B40B179C-6F83-4E88-84CE-FC6848AF9BE0}" type="datetimeFigureOut">
              <a:rPr lang="fr-FR" smtClean="0"/>
              <a:t>09/05/2023</a:t>
            </a:fld>
            <a:endParaRPr lang="fr-FR"/>
          </a:p>
        </p:txBody>
      </p:sp>
      <p:sp>
        <p:nvSpPr>
          <p:cNvPr id="6" name="Espace réservé du pied de page 5">
            <a:extLst>
              <a:ext uri="{FF2B5EF4-FFF2-40B4-BE49-F238E27FC236}">
                <a16:creationId xmlns:a16="http://schemas.microsoft.com/office/drawing/2014/main" id="{BFFA2424-565D-F908-0EDB-1E31F78E883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EB90C67-8A4F-149E-5954-D3D15EAA6192}"/>
              </a:ext>
            </a:extLst>
          </p:cNvPr>
          <p:cNvSpPr>
            <a:spLocks noGrp="1"/>
          </p:cNvSpPr>
          <p:nvPr>
            <p:ph type="sldNum" sz="quarter" idx="12"/>
          </p:nvPr>
        </p:nvSpPr>
        <p:spPr/>
        <p:txBody>
          <a:bodyPr/>
          <a:lstStyle/>
          <a:p>
            <a:fld id="{A8284135-E8DA-4E39-A95E-80868262BFD4}" type="slidenum">
              <a:rPr lang="fr-FR" smtClean="0"/>
              <a:t>‹N°›</a:t>
            </a:fld>
            <a:endParaRPr lang="fr-FR"/>
          </a:p>
        </p:txBody>
      </p:sp>
    </p:spTree>
    <p:extLst>
      <p:ext uri="{BB962C8B-B14F-4D97-AF65-F5344CB8AC3E}">
        <p14:creationId xmlns:p14="http://schemas.microsoft.com/office/powerpoint/2010/main" val="3983662203"/>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593AD34-968B-F778-52C3-E1F9543C953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3B965BAE-96A1-1476-20AF-8F8EB9BD86E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AD4E8C74-1E96-1181-1778-0C83FAD60DDA}"/>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0F86C4A3-23B3-6449-5EF3-1667CDF73E4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BE4CD38F-8E64-CBB0-411B-C435A1F74B9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88AC4A2F-71D6-87AF-9187-0EC4433F1699}"/>
              </a:ext>
            </a:extLst>
          </p:cNvPr>
          <p:cNvSpPr>
            <a:spLocks noGrp="1"/>
          </p:cNvSpPr>
          <p:nvPr>
            <p:ph type="dt" sz="half" idx="10"/>
          </p:nvPr>
        </p:nvSpPr>
        <p:spPr/>
        <p:txBody>
          <a:bodyPr/>
          <a:lstStyle/>
          <a:p>
            <a:fld id="{B40B179C-6F83-4E88-84CE-FC6848AF9BE0}" type="datetimeFigureOut">
              <a:rPr lang="fr-FR" smtClean="0"/>
              <a:t>09/05/2023</a:t>
            </a:fld>
            <a:endParaRPr lang="fr-FR"/>
          </a:p>
        </p:txBody>
      </p:sp>
      <p:sp>
        <p:nvSpPr>
          <p:cNvPr id="8" name="Espace réservé du pied de page 7">
            <a:extLst>
              <a:ext uri="{FF2B5EF4-FFF2-40B4-BE49-F238E27FC236}">
                <a16:creationId xmlns:a16="http://schemas.microsoft.com/office/drawing/2014/main" id="{1563C4DE-3AEA-B3ED-7F60-7D990BFE518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1270E69B-EE4E-1588-5C35-0BB51E66EDEB}"/>
              </a:ext>
            </a:extLst>
          </p:cNvPr>
          <p:cNvSpPr>
            <a:spLocks noGrp="1"/>
          </p:cNvSpPr>
          <p:nvPr>
            <p:ph type="sldNum" sz="quarter" idx="12"/>
          </p:nvPr>
        </p:nvSpPr>
        <p:spPr/>
        <p:txBody>
          <a:bodyPr/>
          <a:lstStyle/>
          <a:p>
            <a:fld id="{A8284135-E8DA-4E39-A95E-80868262BFD4}" type="slidenum">
              <a:rPr lang="fr-FR" smtClean="0"/>
              <a:t>‹N°›</a:t>
            </a:fld>
            <a:endParaRPr lang="fr-FR"/>
          </a:p>
        </p:txBody>
      </p:sp>
    </p:spTree>
    <p:extLst>
      <p:ext uri="{BB962C8B-B14F-4D97-AF65-F5344CB8AC3E}">
        <p14:creationId xmlns:p14="http://schemas.microsoft.com/office/powerpoint/2010/main" val="1462865493"/>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B0BB4F-290A-3CDB-67B5-5B02C74EA6FF}"/>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438600A9-2093-D833-E402-7D6435659AAC}"/>
              </a:ext>
            </a:extLst>
          </p:cNvPr>
          <p:cNvSpPr>
            <a:spLocks noGrp="1"/>
          </p:cNvSpPr>
          <p:nvPr>
            <p:ph type="dt" sz="half" idx="10"/>
          </p:nvPr>
        </p:nvSpPr>
        <p:spPr/>
        <p:txBody>
          <a:bodyPr/>
          <a:lstStyle/>
          <a:p>
            <a:fld id="{B40B179C-6F83-4E88-84CE-FC6848AF9BE0}" type="datetimeFigureOut">
              <a:rPr lang="fr-FR" smtClean="0"/>
              <a:t>09/05/2023</a:t>
            </a:fld>
            <a:endParaRPr lang="fr-FR"/>
          </a:p>
        </p:txBody>
      </p:sp>
      <p:sp>
        <p:nvSpPr>
          <p:cNvPr id="4" name="Espace réservé du pied de page 3">
            <a:extLst>
              <a:ext uri="{FF2B5EF4-FFF2-40B4-BE49-F238E27FC236}">
                <a16:creationId xmlns:a16="http://schemas.microsoft.com/office/drawing/2014/main" id="{83ECBFE5-93F0-3C3F-2B4D-E132D0A7490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ABBCC54-8585-73D2-22F4-3B40E8A0922D}"/>
              </a:ext>
            </a:extLst>
          </p:cNvPr>
          <p:cNvSpPr>
            <a:spLocks noGrp="1"/>
          </p:cNvSpPr>
          <p:nvPr>
            <p:ph type="sldNum" sz="quarter" idx="12"/>
          </p:nvPr>
        </p:nvSpPr>
        <p:spPr/>
        <p:txBody>
          <a:bodyPr/>
          <a:lstStyle/>
          <a:p>
            <a:fld id="{A8284135-E8DA-4E39-A95E-80868262BFD4}" type="slidenum">
              <a:rPr lang="fr-FR" smtClean="0"/>
              <a:t>‹N°›</a:t>
            </a:fld>
            <a:endParaRPr lang="fr-FR"/>
          </a:p>
        </p:txBody>
      </p:sp>
    </p:spTree>
    <p:extLst>
      <p:ext uri="{BB962C8B-B14F-4D97-AF65-F5344CB8AC3E}">
        <p14:creationId xmlns:p14="http://schemas.microsoft.com/office/powerpoint/2010/main" val="482907110"/>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3C87ADD-8707-CCC7-2F06-B419F4671F79}"/>
              </a:ext>
            </a:extLst>
          </p:cNvPr>
          <p:cNvSpPr>
            <a:spLocks noGrp="1"/>
          </p:cNvSpPr>
          <p:nvPr>
            <p:ph type="dt" sz="half" idx="10"/>
          </p:nvPr>
        </p:nvSpPr>
        <p:spPr/>
        <p:txBody>
          <a:bodyPr/>
          <a:lstStyle/>
          <a:p>
            <a:fld id="{B40B179C-6F83-4E88-84CE-FC6848AF9BE0}" type="datetimeFigureOut">
              <a:rPr lang="fr-FR" smtClean="0"/>
              <a:t>09/05/2023</a:t>
            </a:fld>
            <a:endParaRPr lang="fr-FR"/>
          </a:p>
        </p:txBody>
      </p:sp>
      <p:sp>
        <p:nvSpPr>
          <p:cNvPr id="3" name="Espace réservé du pied de page 2">
            <a:extLst>
              <a:ext uri="{FF2B5EF4-FFF2-40B4-BE49-F238E27FC236}">
                <a16:creationId xmlns:a16="http://schemas.microsoft.com/office/drawing/2014/main" id="{320AEE5C-BBFD-424A-48E4-A529F8BDA46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E98D694B-7A07-E36C-B82D-65A4DD6ACE4F}"/>
              </a:ext>
            </a:extLst>
          </p:cNvPr>
          <p:cNvSpPr>
            <a:spLocks noGrp="1"/>
          </p:cNvSpPr>
          <p:nvPr>
            <p:ph type="sldNum" sz="quarter" idx="12"/>
          </p:nvPr>
        </p:nvSpPr>
        <p:spPr/>
        <p:txBody>
          <a:bodyPr/>
          <a:lstStyle/>
          <a:p>
            <a:fld id="{A8284135-E8DA-4E39-A95E-80868262BFD4}" type="slidenum">
              <a:rPr lang="fr-FR" smtClean="0"/>
              <a:t>‹N°›</a:t>
            </a:fld>
            <a:endParaRPr lang="fr-FR"/>
          </a:p>
        </p:txBody>
      </p:sp>
    </p:spTree>
    <p:extLst>
      <p:ext uri="{BB962C8B-B14F-4D97-AF65-F5344CB8AC3E}">
        <p14:creationId xmlns:p14="http://schemas.microsoft.com/office/powerpoint/2010/main" val="4198021405"/>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88574D-A9AE-D0B7-E4BA-779868A3AE8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484B569-E35E-6642-0E68-650192BB27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CB917F8D-C372-C459-735A-F7DDCC7FB4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BE5582C-F0EA-9EFC-4219-2605A9B109E6}"/>
              </a:ext>
            </a:extLst>
          </p:cNvPr>
          <p:cNvSpPr>
            <a:spLocks noGrp="1"/>
          </p:cNvSpPr>
          <p:nvPr>
            <p:ph type="dt" sz="half" idx="10"/>
          </p:nvPr>
        </p:nvSpPr>
        <p:spPr/>
        <p:txBody>
          <a:bodyPr/>
          <a:lstStyle/>
          <a:p>
            <a:fld id="{B40B179C-6F83-4E88-84CE-FC6848AF9BE0}" type="datetimeFigureOut">
              <a:rPr lang="fr-FR" smtClean="0"/>
              <a:t>09/05/2023</a:t>
            </a:fld>
            <a:endParaRPr lang="fr-FR"/>
          </a:p>
        </p:txBody>
      </p:sp>
      <p:sp>
        <p:nvSpPr>
          <p:cNvPr id="6" name="Espace réservé du pied de page 5">
            <a:extLst>
              <a:ext uri="{FF2B5EF4-FFF2-40B4-BE49-F238E27FC236}">
                <a16:creationId xmlns:a16="http://schemas.microsoft.com/office/drawing/2014/main" id="{7E1D31D2-B4C5-75CF-74C5-546FFAF6F3A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063859B-086B-1E0E-037F-6478EFC3DCD7}"/>
              </a:ext>
            </a:extLst>
          </p:cNvPr>
          <p:cNvSpPr>
            <a:spLocks noGrp="1"/>
          </p:cNvSpPr>
          <p:nvPr>
            <p:ph type="sldNum" sz="quarter" idx="12"/>
          </p:nvPr>
        </p:nvSpPr>
        <p:spPr/>
        <p:txBody>
          <a:bodyPr/>
          <a:lstStyle/>
          <a:p>
            <a:fld id="{A8284135-E8DA-4E39-A95E-80868262BFD4}" type="slidenum">
              <a:rPr lang="fr-FR" smtClean="0"/>
              <a:t>‹N°›</a:t>
            </a:fld>
            <a:endParaRPr lang="fr-FR"/>
          </a:p>
        </p:txBody>
      </p:sp>
    </p:spTree>
    <p:extLst>
      <p:ext uri="{BB962C8B-B14F-4D97-AF65-F5344CB8AC3E}">
        <p14:creationId xmlns:p14="http://schemas.microsoft.com/office/powerpoint/2010/main" val="1943103123"/>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493692-03D1-93D1-E42E-BB41C65A3C4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7B1453F-AE1E-A796-F084-472D519BA2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D9B2135-3C05-3E3B-DB2D-00AE9EADBB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370A2FD-1FAC-F1B4-3E5E-E59C1C775698}"/>
              </a:ext>
            </a:extLst>
          </p:cNvPr>
          <p:cNvSpPr>
            <a:spLocks noGrp="1"/>
          </p:cNvSpPr>
          <p:nvPr>
            <p:ph type="dt" sz="half" idx="10"/>
          </p:nvPr>
        </p:nvSpPr>
        <p:spPr/>
        <p:txBody>
          <a:bodyPr/>
          <a:lstStyle/>
          <a:p>
            <a:fld id="{B40B179C-6F83-4E88-84CE-FC6848AF9BE0}" type="datetimeFigureOut">
              <a:rPr lang="fr-FR" smtClean="0"/>
              <a:t>09/05/2023</a:t>
            </a:fld>
            <a:endParaRPr lang="fr-FR"/>
          </a:p>
        </p:txBody>
      </p:sp>
      <p:sp>
        <p:nvSpPr>
          <p:cNvPr id="6" name="Espace réservé du pied de page 5">
            <a:extLst>
              <a:ext uri="{FF2B5EF4-FFF2-40B4-BE49-F238E27FC236}">
                <a16:creationId xmlns:a16="http://schemas.microsoft.com/office/drawing/2014/main" id="{27353174-DA0C-70EC-6241-1F7F76DFAA8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8715642-89D0-203E-4B02-4F3914E084CD}"/>
              </a:ext>
            </a:extLst>
          </p:cNvPr>
          <p:cNvSpPr>
            <a:spLocks noGrp="1"/>
          </p:cNvSpPr>
          <p:nvPr>
            <p:ph type="sldNum" sz="quarter" idx="12"/>
          </p:nvPr>
        </p:nvSpPr>
        <p:spPr/>
        <p:txBody>
          <a:bodyPr/>
          <a:lstStyle/>
          <a:p>
            <a:fld id="{A8284135-E8DA-4E39-A95E-80868262BFD4}" type="slidenum">
              <a:rPr lang="fr-FR" smtClean="0"/>
              <a:t>‹N°›</a:t>
            </a:fld>
            <a:endParaRPr lang="fr-FR"/>
          </a:p>
        </p:txBody>
      </p:sp>
    </p:spTree>
    <p:extLst>
      <p:ext uri="{BB962C8B-B14F-4D97-AF65-F5344CB8AC3E}">
        <p14:creationId xmlns:p14="http://schemas.microsoft.com/office/powerpoint/2010/main" val="53485459"/>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65EF1F4-695D-9E09-E48E-D9FC53844D8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217C744-FCB8-CA85-3FB3-FE6A498E131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430D334-4B47-4C1E-7F7E-B2C9BA35BF45}"/>
              </a:ext>
            </a:extLst>
          </p:cNvPr>
          <p:cNvSpPr>
            <a:spLocks noGrp="1"/>
          </p:cNvSpPr>
          <p:nvPr>
            <p:ph type="dt" sz="half" idx="10"/>
          </p:nvPr>
        </p:nvSpPr>
        <p:spPr/>
        <p:txBody>
          <a:bodyPr/>
          <a:lstStyle/>
          <a:p>
            <a:fld id="{B40B179C-6F83-4E88-84CE-FC6848AF9BE0}" type="datetimeFigureOut">
              <a:rPr lang="fr-FR" smtClean="0"/>
              <a:t>09/05/2023</a:t>
            </a:fld>
            <a:endParaRPr lang="fr-FR"/>
          </a:p>
        </p:txBody>
      </p:sp>
      <p:sp>
        <p:nvSpPr>
          <p:cNvPr id="5" name="Espace réservé du pied de page 4">
            <a:extLst>
              <a:ext uri="{FF2B5EF4-FFF2-40B4-BE49-F238E27FC236}">
                <a16:creationId xmlns:a16="http://schemas.microsoft.com/office/drawing/2014/main" id="{2091FEAD-2B76-C022-DF25-917CA919AA5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17A2FFE-2A2C-E86C-FBE0-918B0EA38CE1}"/>
              </a:ext>
            </a:extLst>
          </p:cNvPr>
          <p:cNvSpPr>
            <a:spLocks noGrp="1"/>
          </p:cNvSpPr>
          <p:nvPr>
            <p:ph type="sldNum" sz="quarter" idx="12"/>
          </p:nvPr>
        </p:nvSpPr>
        <p:spPr/>
        <p:txBody>
          <a:bodyPr/>
          <a:lstStyle/>
          <a:p>
            <a:fld id="{A8284135-E8DA-4E39-A95E-80868262BFD4}" type="slidenum">
              <a:rPr lang="fr-FR" smtClean="0"/>
              <a:t>‹N°›</a:t>
            </a:fld>
            <a:endParaRPr lang="fr-FR"/>
          </a:p>
        </p:txBody>
      </p:sp>
    </p:spTree>
    <p:extLst>
      <p:ext uri="{BB962C8B-B14F-4D97-AF65-F5344CB8AC3E}">
        <p14:creationId xmlns:p14="http://schemas.microsoft.com/office/powerpoint/2010/main" val="391031680"/>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B5AD76C-0880-B8C2-D62E-9C8DC07CB71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8E5AF3B-BC4C-96A0-C7A0-56AD87CC0D4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9DCB9E-B215-5E6F-3BC9-A593FBF90D4B}"/>
              </a:ext>
            </a:extLst>
          </p:cNvPr>
          <p:cNvSpPr>
            <a:spLocks noGrp="1"/>
          </p:cNvSpPr>
          <p:nvPr>
            <p:ph type="dt" sz="half" idx="10"/>
          </p:nvPr>
        </p:nvSpPr>
        <p:spPr/>
        <p:txBody>
          <a:bodyPr/>
          <a:lstStyle/>
          <a:p>
            <a:fld id="{B40B179C-6F83-4E88-84CE-FC6848AF9BE0}" type="datetimeFigureOut">
              <a:rPr lang="fr-FR" smtClean="0"/>
              <a:t>09/05/2023</a:t>
            </a:fld>
            <a:endParaRPr lang="fr-FR"/>
          </a:p>
        </p:txBody>
      </p:sp>
      <p:sp>
        <p:nvSpPr>
          <p:cNvPr id="5" name="Espace réservé du pied de page 4">
            <a:extLst>
              <a:ext uri="{FF2B5EF4-FFF2-40B4-BE49-F238E27FC236}">
                <a16:creationId xmlns:a16="http://schemas.microsoft.com/office/drawing/2014/main" id="{26D9B222-3414-05AC-24C3-70A699CDBC0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4F74325-FCD5-2CE4-1C9A-F1D0021295BB}"/>
              </a:ext>
            </a:extLst>
          </p:cNvPr>
          <p:cNvSpPr>
            <a:spLocks noGrp="1"/>
          </p:cNvSpPr>
          <p:nvPr>
            <p:ph type="sldNum" sz="quarter" idx="12"/>
          </p:nvPr>
        </p:nvSpPr>
        <p:spPr/>
        <p:txBody>
          <a:bodyPr/>
          <a:lstStyle/>
          <a:p>
            <a:fld id="{A8284135-E8DA-4E39-A95E-80868262BFD4}" type="slidenum">
              <a:rPr lang="fr-FR" smtClean="0"/>
              <a:t>‹N°›</a:t>
            </a:fld>
            <a:endParaRPr lang="fr-FR"/>
          </a:p>
        </p:txBody>
      </p:sp>
    </p:spTree>
    <p:extLst>
      <p:ext uri="{BB962C8B-B14F-4D97-AF65-F5344CB8AC3E}">
        <p14:creationId xmlns:p14="http://schemas.microsoft.com/office/powerpoint/2010/main" val="2258581239"/>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BD450F1-3327-4D03-9764-29022CBC3B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40D5ADC-4CD6-E136-E302-EB848DA4643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7902AAD-B308-F8A0-CA8D-9486A61E88F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0B179C-6F83-4E88-84CE-FC6848AF9BE0}" type="datetimeFigureOut">
              <a:rPr lang="fr-FR" smtClean="0"/>
              <a:t>09/05/2023</a:t>
            </a:fld>
            <a:endParaRPr lang="fr-FR"/>
          </a:p>
        </p:txBody>
      </p:sp>
      <p:sp>
        <p:nvSpPr>
          <p:cNvPr id="5" name="Espace réservé du pied de page 4">
            <a:extLst>
              <a:ext uri="{FF2B5EF4-FFF2-40B4-BE49-F238E27FC236}">
                <a16:creationId xmlns:a16="http://schemas.microsoft.com/office/drawing/2014/main" id="{B0E69635-5FC8-9E81-DDB0-119B51DF79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B6C797D3-F2E5-5305-4680-44AFF3A298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284135-E8DA-4E39-A95E-80868262BFD4}" type="slidenum">
              <a:rPr lang="fr-FR" smtClean="0"/>
              <a:t>‹N°›</a:t>
            </a:fld>
            <a:endParaRPr lang="fr-FR"/>
          </a:p>
        </p:txBody>
      </p:sp>
    </p:spTree>
    <p:extLst>
      <p:ext uri="{BB962C8B-B14F-4D97-AF65-F5344CB8AC3E}">
        <p14:creationId xmlns:p14="http://schemas.microsoft.com/office/powerpoint/2010/main" val="24255460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jardin, montagne&#10;&#10;Description générée automatiquement">
            <a:extLst>
              <a:ext uri="{FF2B5EF4-FFF2-40B4-BE49-F238E27FC236}">
                <a16:creationId xmlns:a16="http://schemas.microsoft.com/office/drawing/2014/main" id="{042DE614-114E-9E50-6CF6-2E42FA076D8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37907" y="189000"/>
            <a:ext cx="4858477" cy="6480000"/>
          </a:xfrm>
          <a:prstGeom prst="rect">
            <a:avLst/>
          </a:prstGeom>
        </p:spPr>
      </p:pic>
      <p:sp>
        <p:nvSpPr>
          <p:cNvPr id="4" name="ZoneTexte 3">
            <a:extLst>
              <a:ext uri="{FF2B5EF4-FFF2-40B4-BE49-F238E27FC236}">
                <a16:creationId xmlns:a16="http://schemas.microsoft.com/office/drawing/2014/main" id="{D773BE1E-8DC1-585B-ACF9-A7B70A223A3A}"/>
              </a:ext>
            </a:extLst>
          </p:cNvPr>
          <p:cNvSpPr txBox="1"/>
          <p:nvPr/>
        </p:nvSpPr>
        <p:spPr>
          <a:xfrm>
            <a:off x="6455876" y="688032"/>
            <a:ext cx="5995616" cy="461665"/>
          </a:xfrm>
          <a:prstGeom prst="rect">
            <a:avLst/>
          </a:prstGeom>
          <a:noFill/>
        </p:spPr>
        <p:txBody>
          <a:bodyPr wrap="square" rtlCol="0">
            <a:spAutoFit/>
          </a:bodyPr>
          <a:lstStyle/>
          <a:p>
            <a:r>
              <a:rPr lang="fr-FR" sz="2400" b="1" dirty="0">
                <a:solidFill>
                  <a:schemeClr val="bg1"/>
                </a:solidFill>
              </a:rPr>
              <a:t>Lorient Vous Propose Les Jardins </a:t>
            </a:r>
            <a:r>
              <a:rPr lang="fr-FR" sz="2400" b="1" dirty="0" err="1">
                <a:solidFill>
                  <a:schemeClr val="bg1"/>
                </a:solidFill>
              </a:rPr>
              <a:t>Butchart</a:t>
            </a:r>
            <a:endParaRPr lang="fr-FR" sz="2400" b="1" dirty="0">
              <a:solidFill>
                <a:schemeClr val="bg1"/>
              </a:solidFill>
            </a:endParaRPr>
          </a:p>
        </p:txBody>
      </p:sp>
      <p:sp>
        <p:nvSpPr>
          <p:cNvPr id="5" name="ZoneTexte 4">
            <a:extLst>
              <a:ext uri="{FF2B5EF4-FFF2-40B4-BE49-F238E27FC236}">
                <a16:creationId xmlns:a16="http://schemas.microsoft.com/office/drawing/2014/main" id="{59693EDD-F38A-7F74-5279-A844F4932BF0}"/>
              </a:ext>
            </a:extLst>
          </p:cNvPr>
          <p:cNvSpPr txBox="1"/>
          <p:nvPr/>
        </p:nvSpPr>
        <p:spPr>
          <a:xfrm>
            <a:off x="6686535" y="2014984"/>
            <a:ext cx="5505465" cy="4154984"/>
          </a:xfrm>
          <a:prstGeom prst="rect">
            <a:avLst/>
          </a:prstGeom>
          <a:noFill/>
        </p:spPr>
        <p:txBody>
          <a:bodyPr wrap="square" rtlCol="0">
            <a:spAutoFit/>
          </a:bodyPr>
          <a:lstStyle/>
          <a:p>
            <a:r>
              <a:rPr lang="fr-FR" sz="2400" b="1" dirty="0">
                <a:solidFill>
                  <a:schemeClr val="bg1"/>
                </a:solidFill>
              </a:rPr>
              <a:t>Les Jardins </a:t>
            </a:r>
            <a:r>
              <a:rPr lang="fr-FR" sz="2400" b="1" dirty="0" err="1">
                <a:solidFill>
                  <a:schemeClr val="bg1"/>
                </a:solidFill>
              </a:rPr>
              <a:t>Butchart</a:t>
            </a:r>
            <a:r>
              <a:rPr lang="fr-FR" sz="2400" b="1" dirty="0">
                <a:solidFill>
                  <a:schemeClr val="bg1"/>
                </a:solidFill>
              </a:rPr>
              <a:t> (anglais :) sont un groupement de jardins d'exposition florale situés à Brentwood Bay, en Colombie-Britannique, sur l'île de Vancouver au Canada. C'est une attraction touristique internationalement connue qui reçoit plus d'un million de visiteurs chaque année. Un service de cuisine de haute qualité et des animations complètent les jardins sculptés.</a:t>
            </a:r>
          </a:p>
        </p:txBody>
      </p:sp>
    </p:spTree>
    <p:extLst>
      <p:ext uri="{BB962C8B-B14F-4D97-AF65-F5344CB8AC3E}">
        <p14:creationId xmlns:p14="http://schemas.microsoft.com/office/powerpoint/2010/main" val="1153053141"/>
      </p:ext>
    </p:extLst>
  </p:cSld>
  <p:clrMapOvr>
    <a:masterClrMapping/>
  </p:clrMapOvr>
  <mc:AlternateContent xmlns:mc="http://schemas.openxmlformats.org/markup-compatibility/2006" xmlns:p14="http://schemas.microsoft.com/office/powerpoint/2010/main">
    <mc:Choice Requires="p14">
      <p:transition spd="slow" p14:dur="5000" advClick="0" advTm="17000">
        <p:pull/>
        <p:sndAc>
          <p:stSnd>
            <p:snd r:embed="rId2" name="Sidney Bechet  Petite fleur version longue.wav"/>
          </p:stSnd>
        </p:sndAc>
      </p:transition>
    </mc:Choice>
    <mc:Fallback xmlns="">
      <p:transition spd="slow" advClick="0" advTm="17000">
        <p:pull/>
        <p:sndAc>
          <p:stSnd>
            <p:snd r:embed="rId4" name="Sidney Bechet  Petite fleur version longu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lein air, eau, rivière&#10;&#10;Description générée automatiquement">
            <a:extLst>
              <a:ext uri="{FF2B5EF4-FFF2-40B4-BE49-F238E27FC236}">
                <a16:creationId xmlns:a16="http://schemas.microsoft.com/office/drawing/2014/main" id="{48E49D59-86C4-D368-BDC5-27DE6BDFDE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86262" y="819000"/>
            <a:ext cx="6019475" cy="5220000"/>
          </a:xfrm>
          <a:prstGeom prst="rect">
            <a:avLst/>
          </a:prstGeom>
        </p:spPr>
      </p:pic>
      <p:sp>
        <p:nvSpPr>
          <p:cNvPr id="4" name="ZoneTexte 3">
            <a:extLst>
              <a:ext uri="{FF2B5EF4-FFF2-40B4-BE49-F238E27FC236}">
                <a16:creationId xmlns:a16="http://schemas.microsoft.com/office/drawing/2014/main" id="{6C59AD87-D4CA-C069-B067-92956AD10C77}"/>
              </a:ext>
            </a:extLst>
          </p:cNvPr>
          <p:cNvSpPr txBox="1"/>
          <p:nvPr/>
        </p:nvSpPr>
        <p:spPr>
          <a:xfrm>
            <a:off x="1285103" y="6039000"/>
            <a:ext cx="10165492" cy="400110"/>
          </a:xfrm>
          <a:prstGeom prst="rect">
            <a:avLst/>
          </a:prstGeom>
          <a:noFill/>
        </p:spPr>
        <p:txBody>
          <a:bodyPr wrap="square" rtlCol="0">
            <a:spAutoFit/>
          </a:bodyPr>
          <a:lstStyle/>
          <a:p>
            <a:r>
              <a:rPr lang="fr-FR" dirty="0">
                <a:solidFill>
                  <a:schemeClr val="bg1"/>
                </a:solidFill>
              </a:rPr>
              <a:t> </a:t>
            </a:r>
            <a:r>
              <a:rPr lang="fr-FR" sz="2000" b="1" dirty="0">
                <a:solidFill>
                  <a:schemeClr val="bg1"/>
                </a:solidFill>
              </a:rPr>
              <a:t>Photo de la fontaine des trois esturgeons dans les jardins </a:t>
            </a:r>
            <a:r>
              <a:rPr lang="fr-FR" sz="2000" b="1" dirty="0" err="1">
                <a:solidFill>
                  <a:schemeClr val="bg1"/>
                </a:solidFill>
              </a:rPr>
              <a:t>Butchart</a:t>
            </a:r>
            <a:r>
              <a:rPr lang="fr-FR" sz="2000" b="1" dirty="0">
                <a:solidFill>
                  <a:schemeClr val="bg1"/>
                </a:solidFill>
              </a:rPr>
              <a:t>, Victoria BC, Canada.</a:t>
            </a:r>
          </a:p>
        </p:txBody>
      </p:sp>
    </p:spTree>
    <p:extLst>
      <p:ext uri="{BB962C8B-B14F-4D97-AF65-F5344CB8AC3E}">
        <p14:creationId xmlns:p14="http://schemas.microsoft.com/office/powerpoint/2010/main" val="2634065869"/>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herbe, plein air, plante&#10;&#10;Description générée automatiquement">
            <a:extLst>
              <a:ext uri="{FF2B5EF4-FFF2-40B4-BE49-F238E27FC236}">
                <a16:creationId xmlns:a16="http://schemas.microsoft.com/office/drawing/2014/main" id="{F322DAEC-3AC9-E238-8A9A-B285200005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000" y="189000"/>
            <a:ext cx="4860000" cy="6480000"/>
          </a:xfrm>
          <a:prstGeom prst="rect">
            <a:avLst/>
          </a:prstGeom>
        </p:spPr>
      </p:pic>
    </p:spTree>
    <p:extLst>
      <p:ext uri="{BB962C8B-B14F-4D97-AF65-F5344CB8AC3E}">
        <p14:creationId xmlns:p14="http://schemas.microsoft.com/office/powerpoint/2010/main" val="1480332710"/>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nature, plein air, eau&#10;&#10;Description générée automatiquement">
            <a:extLst>
              <a:ext uri="{FF2B5EF4-FFF2-40B4-BE49-F238E27FC236}">
                <a16:creationId xmlns:a16="http://schemas.microsoft.com/office/drawing/2014/main" id="{8A0F124E-6798-2947-A1AD-FE30ECC0A8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2169D64D-639C-05B5-4D07-5CEB8674A065}"/>
              </a:ext>
            </a:extLst>
          </p:cNvPr>
          <p:cNvSpPr txBox="1"/>
          <p:nvPr/>
        </p:nvSpPr>
        <p:spPr>
          <a:xfrm>
            <a:off x="4300151" y="6039000"/>
            <a:ext cx="9292282" cy="400110"/>
          </a:xfrm>
          <a:prstGeom prst="rect">
            <a:avLst/>
          </a:prstGeom>
          <a:noFill/>
        </p:spPr>
        <p:txBody>
          <a:bodyPr wrap="square" rtlCol="0">
            <a:spAutoFit/>
          </a:bodyPr>
          <a:lstStyle/>
          <a:p>
            <a:r>
              <a:rPr lang="fr-FR" sz="2000" b="1" dirty="0">
                <a:solidFill>
                  <a:schemeClr val="bg1"/>
                </a:solidFill>
              </a:rPr>
              <a:t>Fontaine Ross (Jardins </a:t>
            </a:r>
            <a:r>
              <a:rPr lang="fr-FR" sz="2000" b="1" dirty="0" err="1">
                <a:solidFill>
                  <a:schemeClr val="bg1"/>
                </a:solidFill>
              </a:rPr>
              <a:t>Butchart</a:t>
            </a:r>
            <a:r>
              <a:rPr lang="fr-FR" sz="2000" b="1" dirty="0">
                <a:solidFill>
                  <a:schemeClr val="bg1"/>
                </a:solidFill>
              </a:rPr>
              <a:t>)</a:t>
            </a:r>
          </a:p>
        </p:txBody>
      </p:sp>
    </p:spTree>
    <p:extLst>
      <p:ext uri="{BB962C8B-B14F-4D97-AF65-F5344CB8AC3E}">
        <p14:creationId xmlns:p14="http://schemas.microsoft.com/office/powerpoint/2010/main" val="760628693"/>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herbe, plante, jardin&#10;&#10;Description générée automatiquement">
            <a:extLst>
              <a:ext uri="{FF2B5EF4-FFF2-40B4-BE49-F238E27FC236}">
                <a16:creationId xmlns:a16="http://schemas.microsoft.com/office/drawing/2014/main" id="{AB493E92-7F80-1DF4-4572-31EF93816D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2857" y="819000"/>
            <a:ext cx="9266286" cy="5220000"/>
          </a:xfrm>
          <a:prstGeom prst="rect">
            <a:avLst/>
          </a:prstGeom>
        </p:spPr>
      </p:pic>
      <p:sp>
        <p:nvSpPr>
          <p:cNvPr id="4" name="ZoneTexte 3">
            <a:extLst>
              <a:ext uri="{FF2B5EF4-FFF2-40B4-BE49-F238E27FC236}">
                <a16:creationId xmlns:a16="http://schemas.microsoft.com/office/drawing/2014/main" id="{6E86870B-1DA6-90D7-68BE-F76055C686E2}"/>
              </a:ext>
            </a:extLst>
          </p:cNvPr>
          <p:cNvSpPr txBox="1"/>
          <p:nvPr/>
        </p:nvSpPr>
        <p:spPr>
          <a:xfrm>
            <a:off x="2990335" y="6039000"/>
            <a:ext cx="10589741" cy="400110"/>
          </a:xfrm>
          <a:prstGeom prst="rect">
            <a:avLst/>
          </a:prstGeom>
          <a:noFill/>
        </p:spPr>
        <p:txBody>
          <a:bodyPr wrap="square" rtlCol="0">
            <a:spAutoFit/>
          </a:bodyPr>
          <a:lstStyle/>
          <a:p>
            <a:r>
              <a:rPr lang="fr-FR" sz="2000" b="1" dirty="0"/>
              <a:t>Lieu historique national du Canada des Jardins-</a:t>
            </a:r>
            <a:r>
              <a:rPr lang="fr-FR" sz="2000" b="1" dirty="0" err="1"/>
              <a:t>Butchart</a:t>
            </a:r>
            <a:endParaRPr lang="fr-FR" sz="2000" b="1" dirty="0"/>
          </a:p>
        </p:txBody>
      </p:sp>
    </p:spTree>
    <p:extLst>
      <p:ext uri="{BB962C8B-B14F-4D97-AF65-F5344CB8AC3E}">
        <p14:creationId xmlns:p14="http://schemas.microsoft.com/office/powerpoint/2010/main" val="1862464804"/>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lein air, nature, forêt&#10;&#10;Description générée automatiquement">
            <a:extLst>
              <a:ext uri="{FF2B5EF4-FFF2-40B4-BE49-F238E27FC236}">
                <a16:creationId xmlns:a16="http://schemas.microsoft.com/office/drawing/2014/main" id="{3CFE7407-CF74-4978-B410-18291A22B4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F45C0A6E-417C-AE92-A479-7F8931B7F3A1}"/>
              </a:ext>
            </a:extLst>
          </p:cNvPr>
          <p:cNvSpPr txBox="1"/>
          <p:nvPr/>
        </p:nvSpPr>
        <p:spPr>
          <a:xfrm>
            <a:off x="827903" y="6039000"/>
            <a:ext cx="11182864" cy="400110"/>
          </a:xfrm>
          <a:prstGeom prst="rect">
            <a:avLst/>
          </a:prstGeom>
          <a:noFill/>
        </p:spPr>
        <p:txBody>
          <a:bodyPr wrap="square" rtlCol="0">
            <a:spAutoFit/>
          </a:bodyPr>
          <a:lstStyle/>
          <a:p>
            <a:r>
              <a:rPr lang="fr-FR" dirty="0"/>
              <a:t> </a:t>
            </a:r>
            <a:r>
              <a:rPr lang="fr-FR" sz="2000" b="1" dirty="0"/>
              <a:t>Première fontaine du jardin "</a:t>
            </a:r>
            <a:r>
              <a:rPr lang="fr-FR" sz="2000" b="1" dirty="0" err="1"/>
              <a:t>Butchart</a:t>
            </a:r>
            <a:r>
              <a:rPr lang="fr-FR" sz="2000" b="1" dirty="0"/>
              <a:t> Gardens", île de Vancouver, Colombie-Britannique, Canada</a:t>
            </a:r>
          </a:p>
        </p:txBody>
      </p:sp>
    </p:spTree>
    <p:extLst>
      <p:ext uri="{BB962C8B-B14F-4D97-AF65-F5344CB8AC3E}">
        <p14:creationId xmlns:p14="http://schemas.microsoft.com/office/powerpoint/2010/main" val="857934076"/>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lein air, fleur, sol&#10;&#10;Description générée automatiquement">
            <a:extLst>
              <a:ext uri="{FF2B5EF4-FFF2-40B4-BE49-F238E27FC236}">
                <a16:creationId xmlns:a16="http://schemas.microsoft.com/office/drawing/2014/main" id="{A0825EC2-5127-F63E-DFC8-0A252A144F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6000" y="819000"/>
            <a:ext cx="9280000" cy="5220000"/>
          </a:xfrm>
          <a:prstGeom prst="rect">
            <a:avLst/>
          </a:prstGeom>
        </p:spPr>
      </p:pic>
      <p:sp>
        <p:nvSpPr>
          <p:cNvPr id="4" name="ZoneTexte 3">
            <a:extLst>
              <a:ext uri="{FF2B5EF4-FFF2-40B4-BE49-F238E27FC236}">
                <a16:creationId xmlns:a16="http://schemas.microsoft.com/office/drawing/2014/main" id="{BB3D6954-4154-E41F-114B-AFB85906A941}"/>
              </a:ext>
            </a:extLst>
          </p:cNvPr>
          <p:cNvSpPr txBox="1"/>
          <p:nvPr/>
        </p:nvSpPr>
        <p:spPr>
          <a:xfrm>
            <a:off x="2430162" y="6056172"/>
            <a:ext cx="9761838" cy="400110"/>
          </a:xfrm>
          <a:prstGeom prst="rect">
            <a:avLst/>
          </a:prstGeom>
          <a:noFill/>
        </p:spPr>
        <p:txBody>
          <a:bodyPr wrap="square" rtlCol="0">
            <a:spAutoFit/>
          </a:bodyPr>
          <a:lstStyle/>
          <a:p>
            <a:r>
              <a:rPr lang="fr-FR" sz="2000" b="1" dirty="0"/>
              <a:t>Vue des jardins à l'italienne des </a:t>
            </a:r>
            <a:r>
              <a:rPr lang="fr-FR" sz="2000" b="1" dirty="0" err="1"/>
              <a:t>Butchart</a:t>
            </a:r>
            <a:r>
              <a:rPr lang="fr-FR" sz="2000" b="1" dirty="0"/>
              <a:t> Gardens, Brentwood Bay,</a:t>
            </a:r>
          </a:p>
        </p:txBody>
      </p:sp>
    </p:spTree>
    <p:extLst>
      <p:ext uri="{BB962C8B-B14F-4D97-AF65-F5344CB8AC3E}">
        <p14:creationId xmlns:p14="http://schemas.microsoft.com/office/powerpoint/2010/main" val="1793534405"/>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396CD13F-84B5-3400-032F-E60DDA6E2161}"/>
              </a:ext>
            </a:extLst>
          </p:cNvPr>
          <p:cNvSpPr txBox="1"/>
          <p:nvPr/>
        </p:nvSpPr>
        <p:spPr>
          <a:xfrm>
            <a:off x="5189839" y="6039000"/>
            <a:ext cx="9366421" cy="400110"/>
          </a:xfrm>
          <a:prstGeom prst="rect">
            <a:avLst/>
          </a:prstGeom>
          <a:noFill/>
        </p:spPr>
        <p:txBody>
          <a:bodyPr wrap="square" rtlCol="0">
            <a:spAutoFit/>
          </a:bodyPr>
          <a:lstStyle/>
          <a:p>
            <a:r>
              <a:rPr lang="fr-FR" sz="2000" dirty="0">
                <a:solidFill>
                  <a:schemeClr val="bg1"/>
                </a:solidFill>
              </a:rPr>
              <a:t>Jardins </a:t>
            </a:r>
            <a:r>
              <a:rPr lang="fr-FR" sz="2000" dirty="0" err="1">
                <a:solidFill>
                  <a:schemeClr val="bg1"/>
                </a:solidFill>
              </a:rPr>
              <a:t>Butchart</a:t>
            </a:r>
            <a:endParaRPr lang="fr-FR" sz="2000" dirty="0">
              <a:solidFill>
                <a:schemeClr val="bg1"/>
              </a:solidFill>
            </a:endParaRPr>
          </a:p>
        </p:txBody>
      </p:sp>
      <p:pic>
        <p:nvPicPr>
          <p:cNvPr id="6" name="Image 5" descr="Une image contenant arbre, plein air, plante, espace&#10;&#10;Description générée automatiquement">
            <a:extLst>
              <a:ext uri="{FF2B5EF4-FFF2-40B4-BE49-F238E27FC236}">
                <a16:creationId xmlns:a16="http://schemas.microsoft.com/office/drawing/2014/main" id="{95C5E688-604E-01F3-8DB5-34A040A241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Tree>
    <p:extLst>
      <p:ext uri="{BB962C8B-B14F-4D97-AF65-F5344CB8AC3E}">
        <p14:creationId xmlns:p14="http://schemas.microsoft.com/office/powerpoint/2010/main" val="4029939179"/>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lein air, nature, rocher&#10;&#10;Description générée automatiquement">
            <a:extLst>
              <a:ext uri="{FF2B5EF4-FFF2-40B4-BE49-F238E27FC236}">
                <a16:creationId xmlns:a16="http://schemas.microsoft.com/office/drawing/2014/main" id="{838C8BC3-D8F9-05EF-B7CA-3FD728A787C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12576" y="819000"/>
            <a:ext cx="9166847" cy="5220000"/>
          </a:xfrm>
          <a:prstGeom prst="rect">
            <a:avLst/>
          </a:prstGeom>
        </p:spPr>
      </p:pic>
    </p:spTree>
    <p:extLst>
      <p:ext uri="{BB962C8B-B14F-4D97-AF65-F5344CB8AC3E}">
        <p14:creationId xmlns:p14="http://schemas.microsoft.com/office/powerpoint/2010/main" val="581253976"/>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lein air, ciel, rivière&#10;&#10;Description générée automatiquement">
            <a:extLst>
              <a:ext uri="{FF2B5EF4-FFF2-40B4-BE49-F238E27FC236}">
                <a16:creationId xmlns:a16="http://schemas.microsoft.com/office/drawing/2014/main" id="{057DE27D-746A-75CC-536B-E7AAAEE548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96599" y="819000"/>
            <a:ext cx="7798801" cy="5220000"/>
          </a:xfrm>
          <a:prstGeom prst="rect">
            <a:avLst/>
          </a:prstGeom>
        </p:spPr>
      </p:pic>
    </p:spTree>
    <p:extLst>
      <p:ext uri="{BB962C8B-B14F-4D97-AF65-F5344CB8AC3E}">
        <p14:creationId xmlns:p14="http://schemas.microsoft.com/office/powerpoint/2010/main" val="1363612646"/>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lein air, nature, forêt&#10;&#10;Description générée automatiquement">
            <a:extLst>
              <a:ext uri="{FF2B5EF4-FFF2-40B4-BE49-F238E27FC236}">
                <a16:creationId xmlns:a16="http://schemas.microsoft.com/office/drawing/2014/main" id="{C99046B8-E0AD-A84F-F473-2E9122D1527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63797" y="1011322"/>
            <a:ext cx="7864406" cy="5220000"/>
          </a:xfrm>
          <a:prstGeom prst="rect">
            <a:avLst/>
          </a:prstGeom>
        </p:spPr>
      </p:pic>
    </p:spTree>
    <p:extLst>
      <p:ext uri="{BB962C8B-B14F-4D97-AF65-F5344CB8AC3E}">
        <p14:creationId xmlns:p14="http://schemas.microsoft.com/office/powerpoint/2010/main" val="4070786980"/>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herbe, plante, jardin&#10;&#10;Description générée automatiquement">
            <a:extLst>
              <a:ext uri="{FF2B5EF4-FFF2-40B4-BE49-F238E27FC236}">
                <a16:creationId xmlns:a16="http://schemas.microsoft.com/office/drawing/2014/main" id="{BE6714DF-8564-AE62-9602-2ED7C7FFE9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4583" y="729048"/>
            <a:ext cx="9262833" cy="5220000"/>
          </a:xfrm>
          <a:prstGeom prst="rect">
            <a:avLst/>
          </a:prstGeom>
        </p:spPr>
      </p:pic>
    </p:spTree>
    <p:extLst>
      <p:ext uri="{BB962C8B-B14F-4D97-AF65-F5344CB8AC3E}">
        <p14:creationId xmlns:p14="http://schemas.microsoft.com/office/powerpoint/2010/main" val="2336983917"/>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herbe, plein air, rivière&#10;&#10;Description générée automatiquement">
            <a:extLst>
              <a:ext uri="{FF2B5EF4-FFF2-40B4-BE49-F238E27FC236}">
                <a16:creationId xmlns:a16="http://schemas.microsoft.com/office/drawing/2014/main" id="{4FE48885-21B4-D2DF-C790-966AAED6C1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12472" y="819000"/>
            <a:ext cx="6960000" cy="5220000"/>
          </a:xfrm>
          <a:prstGeom prst="rect">
            <a:avLst/>
          </a:prstGeom>
        </p:spPr>
      </p:pic>
      <p:sp>
        <p:nvSpPr>
          <p:cNvPr id="4" name="ZoneTexte 3">
            <a:extLst>
              <a:ext uri="{FF2B5EF4-FFF2-40B4-BE49-F238E27FC236}">
                <a16:creationId xmlns:a16="http://schemas.microsoft.com/office/drawing/2014/main" id="{0B6A9B32-CBB2-3450-E9C9-D23C7CA4AB20}"/>
              </a:ext>
            </a:extLst>
          </p:cNvPr>
          <p:cNvSpPr txBox="1"/>
          <p:nvPr/>
        </p:nvSpPr>
        <p:spPr>
          <a:xfrm>
            <a:off x="5444835" y="6039000"/>
            <a:ext cx="7287492" cy="400110"/>
          </a:xfrm>
          <a:prstGeom prst="rect">
            <a:avLst/>
          </a:prstGeom>
          <a:noFill/>
        </p:spPr>
        <p:txBody>
          <a:bodyPr wrap="square" rtlCol="0">
            <a:spAutoFit/>
          </a:bodyPr>
          <a:lstStyle/>
          <a:p>
            <a:r>
              <a:rPr lang="fr-FR" sz="2000" b="1" dirty="0"/>
              <a:t>Étang des étoiles</a:t>
            </a:r>
          </a:p>
        </p:txBody>
      </p:sp>
    </p:spTree>
    <p:extLst>
      <p:ext uri="{BB962C8B-B14F-4D97-AF65-F5344CB8AC3E}">
        <p14:creationId xmlns:p14="http://schemas.microsoft.com/office/powerpoint/2010/main" val="3926076936"/>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fleur, jardin&#10;&#10;Description générée automatiquement">
            <a:extLst>
              <a:ext uri="{FF2B5EF4-FFF2-40B4-BE49-F238E27FC236}">
                <a16:creationId xmlns:a16="http://schemas.microsoft.com/office/drawing/2014/main" id="{FA93DA07-3A12-ECC6-EF0C-ACC482226AE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524665BB-B1E7-5BFA-D651-D388B14CD55B}"/>
              </a:ext>
            </a:extLst>
          </p:cNvPr>
          <p:cNvSpPr txBox="1"/>
          <p:nvPr/>
        </p:nvSpPr>
        <p:spPr>
          <a:xfrm>
            <a:off x="5565109" y="6015800"/>
            <a:ext cx="7744691" cy="400110"/>
          </a:xfrm>
          <a:prstGeom prst="rect">
            <a:avLst/>
          </a:prstGeom>
          <a:noFill/>
        </p:spPr>
        <p:txBody>
          <a:bodyPr wrap="square" rtlCol="0">
            <a:spAutoFit/>
          </a:bodyPr>
          <a:lstStyle/>
          <a:p>
            <a:r>
              <a:rPr lang="fr-FR" sz="2000" b="1" dirty="0"/>
              <a:t>Jardin Italien</a:t>
            </a:r>
          </a:p>
        </p:txBody>
      </p:sp>
    </p:spTree>
    <p:extLst>
      <p:ext uri="{BB962C8B-B14F-4D97-AF65-F5344CB8AC3E}">
        <p14:creationId xmlns:p14="http://schemas.microsoft.com/office/powerpoint/2010/main" val="1940697942"/>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léger, sombre&#10;&#10;Description générée automatiquement">
            <a:extLst>
              <a:ext uri="{FF2B5EF4-FFF2-40B4-BE49-F238E27FC236}">
                <a16:creationId xmlns:a16="http://schemas.microsoft.com/office/drawing/2014/main" id="{4AD15525-7BD7-83DA-CAB0-57A948F7FA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4873" y="819000"/>
            <a:ext cx="7842253" cy="5220000"/>
          </a:xfrm>
          <a:prstGeom prst="rect">
            <a:avLst/>
          </a:prstGeom>
        </p:spPr>
      </p:pic>
      <p:sp>
        <p:nvSpPr>
          <p:cNvPr id="4" name="ZoneTexte 3">
            <a:extLst>
              <a:ext uri="{FF2B5EF4-FFF2-40B4-BE49-F238E27FC236}">
                <a16:creationId xmlns:a16="http://schemas.microsoft.com/office/drawing/2014/main" id="{18080744-78C2-AF56-6B93-83C342A6DC2E}"/>
              </a:ext>
            </a:extLst>
          </p:cNvPr>
          <p:cNvSpPr txBox="1"/>
          <p:nvPr/>
        </p:nvSpPr>
        <p:spPr>
          <a:xfrm>
            <a:off x="5001491" y="5749728"/>
            <a:ext cx="9712037" cy="677108"/>
          </a:xfrm>
          <a:prstGeom prst="rect">
            <a:avLst/>
          </a:prstGeom>
          <a:noFill/>
        </p:spPr>
        <p:txBody>
          <a:bodyPr wrap="square" rtlCol="0">
            <a:spAutoFit/>
          </a:bodyPr>
          <a:lstStyle/>
          <a:p>
            <a:endParaRPr lang="fr-FR" dirty="0"/>
          </a:p>
          <a:p>
            <a:r>
              <a:rPr lang="fr-FR" sz="2000" b="1" dirty="0"/>
              <a:t>Jardin japonais la nuit</a:t>
            </a:r>
          </a:p>
        </p:txBody>
      </p:sp>
    </p:spTree>
    <p:extLst>
      <p:ext uri="{BB962C8B-B14F-4D97-AF65-F5344CB8AC3E}">
        <p14:creationId xmlns:p14="http://schemas.microsoft.com/office/powerpoint/2010/main" val="384272222"/>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lein air, fleur, jardin&#10;&#10;Description générée automatiquement">
            <a:extLst>
              <a:ext uri="{FF2B5EF4-FFF2-40B4-BE49-F238E27FC236}">
                <a16:creationId xmlns:a16="http://schemas.microsoft.com/office/drawing/2014/main" id="{85593992-DAEF-B011-37A8-D75169B783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0189" y="819000"/>
            <a:ext cx="6971621" cy="5220000"/>
          </a:xfrm>
          <a:prstGeom prst="rect">
            <a:avLst/>
          </a:prstGeom>
        </p:spPr>
      </p:pic>
      <p:sp>
        <p:nvSpPr>
          <p:cNvPr id="4" name="ZoneTexte 3">
            <a:extLst>
              <a:ext uri="{FF2B5EF4-FFF2-40B4-BE49-F238E27FC236}">
                <a16:creationId xmlns:a16="http://schemas.microsoft.com/office/drawing/2014/main" id="{7022F13D-DEF4-EFE8-18D3-6A1BE61C2A85}"/>
              </a:ext>
            </a:extLst>
          </p:cNvPr>
          <p:cNvSpPr txBox="1"/>
          <p:nvPr/>
        </p:nvSpPr>
        <p:spPr>
          <a:xfrm>
            <a:off x="4286589" y="6034490"/>
            <a:ext cx="7226538" cy="400110"/>
          </a:xfrm>
          <a:prstGeom prst="rect">
            <a:avLst/>
          </a:prstGeom>
          <a:noFill/>
        </p:spPr>
        <p:txBody>
          <a:bodyPr wrap="square" rtlCol="0">
            <a:spAutoFit/>
          </a:bodyPr>
          <a:lstStyle/>
          <a:p>
            <a:r>
              <a:rPr lang="fr-FR" sz="2000" b="1" dirty="0"/>
              <a:t>Les Jardins </a:t>
            </a:r>
            <a:r>
              <a:rPr lang="fr-FR" sz="2000" b="1" dirty="0" err="1"/>
              <a:t>Butchart</a:t>
            </a:r>
            <a:r>
              <a:rPr lang="fr-FR" sz="2000" b="1" dirty="0"/>
              <a:t> (Jardin Italien) </a:t>
            </a:r>
          </a:p>
        </p:txBody>
      </p:sp>
    </p:spTree>
    <p:extLst>
      <p:ext uri="{BB962C8B-B14F-4D97-AF65-F5344CB8AC3E}">
        <p14:creationId xmlns:p14="http://schemas.microsoft.com/office/powerpoint/2010/main" val="690140380"/>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arbre, plante, jardin&#10;&#10;Description générée automatiquement">
            <a:extLst>
              <a:ext uri="{FF2B5EF4-FFF2-40B4-BE49-F238E27FC236}">
                <a16:creationId xmlns:a16="http://schemas.microsoft.com/office/drawing/2014/main" id="{0ECC7EAF-DEB6-9B47-1B79-F747212BD2E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13164" y="827809"/>
            <a:ext cx="9280000" cy="5220000"/>
          </a:xfrm>
          <a:prstGeom prst="rect">
            <a:avLst/>
          </a:prstGeom>
        </p:spPr>
      </p:pic>
    </p:spTree>
    <p:extLst>
      <p:ext uri="{BB962C8B-B14F-4D97-AF65-F5344CB8AC3E}">
        <p14:creationId xmlns:p14="http://schemas.microsoft.com/office/powerpoint/2010/main" val="1956149543"/>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herbe, plein air, plante&#10;&#10;Description générée automatiquement">
            <a:extLst>
              <a:ext uri="{FF2B5EF4-FFF2-40B4-BE49-F238E27FC236}">
                <a16:creationId xmlns:a16="http://schemas.microsoft.com/office/drawing/2014/main" id="{B9A7DA37-9269-F4CE-A549-99C1B8F24D0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56000" y="971400"/>
            <a:ext cx="9280000" cy="5220000"/>
          </a:xfrm>
          <a:prstGeom prst="rect">
            <a:avLst/>
          </a:prstGeom>
        </p:spPr>
      </p:pic>
    </p:spTree>
    <p:extLst>
      <p:ext uri="{BB962C8B-B14F-4D97-AF65-F5344CB8AC3E}">
        <p14:creationId xmlns:p14="http://schemas.microsoft.com/office/powerpoint/2010/main" val="1475212677"/>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herbe, plante, plein air&#10;&#10;Description générée automatiquement">
            <a:extLst>
              <a:ext uri="{FF2B5EF4-FFF2-40B4-BE49-F238E27FC236}">
                <a16:creationId xmlns:a16="http://schemas.microsoft.com/office/drawing/2014/main" id="{79C74243-6D52-4E6D-7EDC-355DF41B068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56000" y="819000"/>
            <a:ext cx="9280000" cy="5220000"/>
          </a:xfrm>
          <a:prstGeom prst="rect">
            <a:avLst/>
          </a:prstGeom>
        </p:spPr>
      </p:pic>
    </p:spTree>
    <p:extLst>
      <p:ext uri="{BB962C8B-B14F-4D97-AF65-F5344CB8AC3E}">
        <p14:creationId xmlns:p14="http://schemas.microsoft.com/office/powerpoint/2010/main" val="1428942176"/>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ante, fleur, souci, frais&#10;&#10;Description générée automatiquement">
            <a:extLst>
              <a:ext uri="{FF2B5EF4-FFF2-40B4-BE49-F238E27FC236}">
                <a16:creationId xmlns:a16="http://schemas.microsoft.com/office/drawing/2014/main" id="{3DB332BE-222B-1012-8214-737B4C36A9E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65284" y="189000"/>
            <a:ext cx="3726000" cy="6480000"/>
          </a:xfrm>
          <a:prstGeom prst="rect">
            <a:avLst/>
          </a:prstGeom>
        </p:spPr>
      </p:pic>
      <p:pic>
        <p:nvPicPr>
          <p:cNvPr id="5" name="Image 4" descr="Une image contenant plante, fleur, rose, fermer&#10;&#10;Description générée automatiquement">
            <a:extLst>
              <a:ext uri="{FF2B5EF4-FFF2-40B4-BE49-F238E27FC236}">
                <a16:creationId xmlns:a16="http://schemas.microsoft.com/office/drawing/2014/main" id="{BB36DEFD-1C26-C50B-4108-54ED0983A01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381716" y="189000"/>
            <a:ext cx="3645000" cy="6480000"/>
          </a:xfrm>
          <a:prstGeom prst="rect">
            <a:avLst/>
          </a:prstGeom>
        </p:spPr>
      </p:pic>
      <p:sp>
        <p:nvSpPr>
          <p:cNvPr id="6" name="ZoneTexte 5">
            <a:extLst>
              <a:ext uri="{FF2B5EF4-FFF2-40B4-BE49-F238E27FC236}">
                <a16:creationId xmlns:a16="http://schemas.microsoft.com/office/drawing/2014/main" id="{9B458E76-3634-74FE-87FE-D4BCBFBF07E7}"/>
              </a:ext>
            </a:extLst>
          </p:cNvPr>
          <p:cNvSpPr txBox="1"/>
          <p:nvPr/>
        </p:nvSpPr>
        <p:spPr>
          <a:xfrm>
            <a:off x="568496" y="2538483"/>
            <a:ext cx="2129051" cy="1200329"/>
          </a:xfrm>
          <a:prstGeom prst="rect">
            <a:avLst/>
          </a:prstGeom>
          <a:noFill/>
        </p:spPr>
        <p:txBody>
          <a:bodyPr wrap="square" rtlCol="0">
            <a:spAutoFit/>
          </a:bodyPr>
          <a:lstStyle/>
          <a:p>
            <a:r>
              <a:rPr lang="fr-FR" sz="2400" b="1" dirty="0">
                <a:solidFill>
                  <a:schemeClr val="bg1"/>
                </a:solidFill>
              </a:rPr>
              <a:t>Dahlias pompon orange.</a:t>
            </a:r>
          </a:p>
        </p:txBody>
      </p:sp>
      <p:sp>
        <p:nvSpPr>
          <p:cNvPr id="7" name="ZoneTexte 6">
            <a:extLst>
              <a:ext uri="{FF2B5EF4-FFF2-40B4-BE49-F238E27FC236}">
                <a16:creationId xmlns:a16="http://schemas.microsoft.com/office/drawing/2014/main" id="{5EC8D568-26C0-6F62-3B57-6218C13FA1FC}"/>
              </a:ext>
            </a:extLst>
          </p:cNvPr>
          <p:cNvSpPr txBox="1"/>
          <p:nvPr/>
        </p:nvSpPr>
        <p:spPr>
          <a:xfrm>
            <a:off x="10026716" y="2538483"/>
            <a:ext cx="2119791" cy="830997"/>
          </a:xfrm>
          <a:prstGeom prst="rect">
            <a:avLst/>
          </a:prstGeom>
          <a:noFill/>
        </p:spPr>
        <p:txBody>
          <a:bodyPr wrap="square" rtlCol="0">
            <a:spAutoFit/>
          </a:bodyPr>
          <a:lstStyle/>
          <a:p>
            <a:r>
              <a:rPr lang="fr-FR" sz="2400" b="1" dirty="0">
                <a:solidFill>
                  <a:schemeClr val="bg1"/>
                </a:solidFill>
              </a:rPr>
              <a:t>Dahlia '</a:t>
            </a:r>
            <a:r>
              <a:rPr lang="fr-FR" sz="2400" b="1" dirty="0" err="1">
                <a:solidFill>
                  <a:schemeClr val="bg1"/>
                </a:solidFill>
              </a:rPr>
              <a:t>Marble</a:t>
            </a:r>
            <a:r>
              <a:rPr lang="fr-FR" sz="2400" b="1" dirty="0">
                <a:solidFill>
                  <a:schemeClr val="bg1"/>
                </a:solidFill>
              </a:rPr>
              <a:t> Ball'.</a:t>
            </a:r>
          </a:p>
        </p:txBody>
      </p:sp>
    </p:spTree>
    <p:extLst>
      <p:ext uri="{BB962C8B-B14F-4D97-AF65-F5344CB8AC3E}">
        <p14:creationId xmlns:p14="http://schemas.microsoft.com/office/powerpoint/2010/main" val="1255033282"/>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ante, fleur&#10;&#10;Description générée automatiquement">
            <a:extLst>
              <a:ext uri="{FF2B5EF4-FFF2-40B4-BE49-F238E27FC236}">
                <a16:creationId xmlns:a16="http://schemas.microsoft.com/office/drawing/2014/main" id="{2090234A-5D49-CDBF-C415-B0EAFB015D2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56000" y="819000"/>
            <a:ext cx="9280000" cy="5220000"/>
          </a:xfrm>
          <a:prstGeom prst="rect">
            <a:avLst/>
          </a:prstGeom>
        </p:spPr>
      </p:pic>
      <p:sp>
        <p:nvSpPr>
          <p:cNvPr id="4" name="ZoneTexte 3">
            <a:extLst>
              <a:ext uri="{FF2B5EF4-FFF2-40B4-BE49-F238E27FC236}">
                <a16:creationId xmlns:a16="http://schemas.microsoft.com/office/drawing/2014/main" id="{2DD8B19A-3D9E-93D6-FFA3-B9D52F1DF454}"/>
              </a:ext>
            </a:extLst>
          </p:cNvPr>
          <p:cNvSpPr txBox="1"/>
          <p:nvPr/>
        </p:nvSpPr>
        <p:spPr>
          <a:xfrm>
            <a:off x="2902663" y="6150210"/>
            <a:ext cx="8697934" cy="400110"/>
          </a:xfrm>
          <a:prstGeom prst="rect">
            <a:avLst/>
          </a:prstGeom>
          <a:noFill/>
        </p:spPr>
        <p:txBody>
          <a:bodyPr wrap="square" rtlCol="0">
            <a:spAutoFit/>
          </a:bodyPr>
          <a:lstStyle/>
          <a:p>
            <a:r>
              <a:rPr lang="fr-FR" sz="2000" b="1" dirty="0">
                <a:solidFill>
                  <a:schemeClr val="bg1"/>
                </a:solidFill>
              </a:rPr>
              <a:t>Une superbe combinaison de couleurs d'un dahlia décoratif.</a:t>
            </a:r>
          </a:p>
        </p:txBody>
      </p:sp>
    </p:spTree>
    <p:extLst>
      <p:ext uri="{BB962C8B-B14F-4D97-AF65-F5344CB8AC3E}">
        <p14:creationId xmlns:p14="http://schemas.microsoft.com/office/powerpoint/2010/main" val="4065107855"/>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lante, érable&#10;&#10;Description générée automatiquement">
            <a:extLst>
              <a:ext uri="{FF2B5EF4-FFF2-40B4-BE49-F238E27FC236}">
                <a16:creationId xmlns:a16="http://schemas.microsoft.com/office/drawing/2014/main" id="{B26AF183-F621-AAC8-F3B4-0D4B522D9FC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56000" y="819000"/>
            <a:ext cx="9280000" cy="5220000"/>
          </a:xfrm>
          <a:prstGeom prst="rect">
            <a:avLst/>
          </a:prstGeom>
        </p:spPr>
      </p:pic>
      <p:sp>
        <p:nvSpPr>
          <p:cNvPr id="4" name="ZoneTexte 3">
            <a:extLst>
              <a:ext uri="{FF2B5EF4-FFF2-40B4-BE49-F238E27FC236}">
                <a16:creationId xmlns:a16="http://schemas.microsoft.com/office/drawing/2014/main" id="{92669B82-F7B3-89A4-E375-A8C05C48C583}"/>
              </a:ext>
            </a:extLst>
          </p:cNvPr>
          <p:cNvSpPr txBox="1"/>
          <p:nvPr/>
        </p:nvSpPr>
        <p:spPr>
          <a:xfrm>
            <a:off x="3448573" y="6036972"/>
            <a:ext cx="9789755" cy="400110"/>
          </a:xfrm>
          <a:prstGeom prst="rect">
            <a:avLst/>
          </a:prstGeom>
          <a:noFill/>
        </p:spPr>
        <p:txBody>
          <a:bodyPr wrap="square" rtlCol="0">
            <a:spAutoFit/>
          </a:bodyPr>
          <a:lstStyle/>
          <a:p>
            <a:r>
              <a:rPr lang="fr-FR" sz="2000" b="1" dirty="0">
                <a:solidFill>
                  <a:schemeClr val="bg1"/>
                </a:solidFill>
              </a:rPr>
              <a:t>Un chemin serpente dans le jardin en contrebas.</a:t>
            </a:r>
          </a:p>
        </p:txBody>
      </p:sp>
    </p:spTree>
    <p:extLst>
      <p:ext uri="{BB962C8B-B14F-4D97-AF65-F5344CB8AC3E}">
        <p14:creationId xmlns:p14="http://schemas.microsoft.com/office/powerpoint/2010/main" val="1354540779"/>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89BC192F-8367-46A5-4EEB-4E5D60149842}"/>
              </a:ext>
            </a:extLst>
          </p:cNvPr>
          <p:cNvPicPr>
            <a:picLocks noChangeAspect="1"/>
          </p:cNvPicPr>
          <p:nvPr/>
        </p:nvPicPr>
        <p:blipFill>
          <a:blip r:embed="rId2"/>
          <a:stretch>
            <a:fillRect/>
          </a:stretch>
        </p:blipFill>
        <p:spPr>
          <a:xfrm>
            <a:off x="2080999" y="819000"/>
            <a:ext cx="7814969" cy="5220000"/>
          </a:xfrm>
          <a:prstGeom prst="rect">
            <a:avLst/>
          </a:prstGeom>
        </p:spPr>
      </p:pic>
    </p:spTree>
    <p:extLst>
      <p:ext uri="{BB962C8B-B14F-4D97-AF65-F5344CB8AC3E}">
        <p14:creationId xmlns:p14="http://schemas.microsoft.com/office/powerpoint/2010/main" val="3211702686"/>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440C05A8-E946-3CDF-9EC1-BBFC08CD3064}"/>
              </a:ext>
            </a:extLst>
          </p:cNvPr>
          <p:cNvPicPr>
            <a:picLocks noChangeAspect="1"/>
          </p:cNvPicPr>
          <p:nvPr/>
        </p:nvPicPr>
        <p:blipFill>
          <a:blip r:embed="rId2"/>
          <a:stretch>
            <a:fillRect/>
          </a:stretch>
        </p:blipFill>
        <p:spPr>
          <a:xfrm>
            <a:off x="2067352" y="819000"/>
            <a:ext cx="7814969" cy="5220000"/>
          </a:xfrm>
          <a:prstGeom prst="rect">
            <a:avLst/>
          </a:prstGeom>
        </p:spPr>
      </p:pic>
    </p:spTree>
    <p:extLst>
      <p:ext uri="{BB962C8B-B14F-4D97-AF65-F5344CB8AC3E}">
        <p14:creationId xmlns:p14="http://schemas.microsoft.com/office/powerpoint/2010/main" val="4247151560"/>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447088BF-5DC3-4654-6364-9EF65BD6D0E0}"/>
              </a:ext>
            </a:extLst>
          </p:cNvPr>
          <p:cNvSpPr txBox="1"/>
          <p:nvPr/>
        </p:nvSpPr>
        <p:spPr>
          <a:xfrm>
            <a:off x="523164" y="6039000"/>
            <a:ext cx="11668836" cy="400110"/>
          </a:xfrm>
          <a:prstGeom prst="rect">
            <a:avLst/>
          </a:prstGeom>
          <a:noFill/>
        </p:spPr>
        <p:txBody>
          <a:bodyPr wrap="square" rtlCol="0">
            <a:spAutoFit/>
          </a:bodyPr>
          <a:lstStyle/>
          <a:p>
            <a:r>
              <a:rPr lang="fr-FR" sz="2000" b="1" dirty="0">
                <a:solidFill>
                  <a:schemeClr val="bg1"/>
                </a:solidFill>
              </a:rPr>
              <a:t>La fontaine du dragon a été donnée aux jardins en 2015, un cadeau de la République populaire de Chine.</a:t>
            </a:r>
          </a:p>
        </p:txBody>
      </p:sp>
      <p:pic>
        <p:nvPicPr>
          <p:cNvPr id="5" name="Image 4" descr="Une image contenant arbre, plein air, fleur, sol&#10;&#10;Description générée automatiquement">
            <a:extLst>
              <a:ext uri="{FF2B5EF4-FFF2-40B4-BE49-F238E27FC236}">
                <a16:creationId xmlns:a16="http://schemas.microsoft.com/office/drawing/2014/main" id="{9F3EA0EB-57C3-6CE3-3003-0D9D672D5E0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42505" y="709684"/>
            <a:ext cx="7832810" cy="5220000"/>
          </a:xfrm>
          <a:prstGeom prst="rect">
            <a:avLst/>
          </a:prstGeom>
        </p:spPr>
      </p:pic>
    </p:spTree>
    <p:extLst>
      <p:ext uri="{BB962C8B-B14F-4D97-AF65-F5344CB8AC3E}">
        <p14:creationId xmlns:p14="http://schemas.microsoft.com/office/powerpoint/2010/main" val="1793202651"/>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au, plein air, rivière&#10;&#10;Description générée automatiquement">
            <a:extLst>
              <a:ext uri="{FF2B5EF4-FFF2-40B4-BE49-F238E27FC236}">
                <a16:creationId xmlns:a16="http://schemas.microsoft.com/office/drawing/2014/main" id="{7566510C-E7A1-4B01-A2E2-43995471AF2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56000" y="922930"/>
            <a:ext cx="9280000" cy="5220000"/>
          </a:xfrm>
          <a:prstGeom prst="rect">
            <a:avLst/>
          </a:prstGeom>
        </p:spPr>
      </p:pic>
    </p:spTree>
    <p:extLst>
      <p:ext uri="{BB962C8B-B14F-4D97-AF65-F5344CB8AC3E}">
        <p14:creationId xmlns:p14="http://schemas.microsoft.com/office/powerpoint/2010/main" val="2262654660"/>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herbe, jardin, plante&#10;&#10;Description générée automatiquement">
            <a:extLst>
              <a:ext uri="{FF2B5EF4-FFF2-40B4-BE49-F238E27FC236}">
                <a16:creationId xmlns:a16="http://schemas.microsoft.com/office/drawing/2014/main" id="{791AE562-BA29-470B-058C-5F18876F2C1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75149" y="819000"/>
            <a:ext cx="7841701" cy="5220000"/>
          </a:xfrm>
          <a:prstGeom prst="rect">
            <a:avLst/>
          </a:prstGeom>
        </p:spPr>
      </p:pic>
    </p:spTree>
    <p:extLst>
      <p:ext uri="{BB962C8B-B14F-4D97-AF65-F5344CB8AC3E}">
        <p14:creationId xmlns:p14="http://schemas.microsoft.com/office/powerpoint/2010/main" val="3658636569"/>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lein air, bâtiment, plante&#10;&#10;Description générée automatiquement">
            <a:extLst>
              <a:ext uri="{FF2B5EF4-FFF2-40B4-BE49-F238E27FC236}">
                <a16:creationId xmlns:a16="http://schemas.microsoft.com/office/drawing/2014/main" id="{823AB113-BA0A-E480-590E-05D4788055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000" y="189000"/>
            <a:ext cx="4860000" cy="6480000"/>
          </a:xfrm>
          <a:prstGeom prst="rect">
            <a:avLst/>
          </a:prstGeom>
        </p:spPr>
      </p:pic>
    </p:spTree>
    <p:extLst>
      <p:ext uri="{BB962C8B-B14F-4D97-AF65-F5344CB8AC3E}">
        <p14:creationId xmlns:p14="http://schemas.microsoft.com/office/powerpoint/2010/main" val="1485269546"/>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lein air, plante, jardin&#10;&#10;Description générée automatiquement">
            <a:extLst>
              <a:ext uri="{FF2B5EF4-FFF2-40B4-BE49-F238E27FC236}">
                <a16:creationId xmlns:a16="http://schemas.microsoft.com/office/drawing/2014/main" id="{EA1B5E22-1AE7-EE43-B743-C31CCC3FADB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86846" y="819000"/>
            <a:ext cx="7818308" cy="5220000"/>
          </a:xfrm>
          <a:prstGeom prst="rect">
            <a:avLst/>
          </a:prstGeom>
        </p:spPr>
      </p:pic>
    </p:spTree>
    <p:extLst>
      <p:ext uri="{BB962C8B-B14F-4D97-AF65-F5344CB8AC3E}">
        <p14:creationId xmlns:p14="http://schemas.microsoft.com/office/powerpoint/2010/main" val="1733834452"/>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lein air, plante, jardin&#10;&#10;Description générée automatiquement">
            <a:extLst>
              <a:ext uri="{FF2B5EF4-FFF2-40B4-BE49-F238E27FC236}">
                <a16:creationId xmlns:a16="http://schemas.microsoft.com/office/drawing/2014/main" id="{B472C9C9-48BA-A9BF-3749-036717FF791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86846" y="819000"/>
            <a:ext cx="7818308" cy="5220000"/>
          </a:xfrm>
          <a:prstGeom prst="rect">
            <a:avLst/>
          </a:prstGeom>
        </p:spPr>
      </p:pic>
    </p:spTree>
    <p:extLst>
      <p:ext uri="{BB962C8B-B14F-4D97-AF65-F5344CB8AC3E}">
        <p14:creationId xmlns:p14="http://schemas.microsoft.com/office/powerpoint/2010/main" val="1737642405"/>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arbre, herbe, plante, plein air&#10;&#10;Description générée automatiquement">
            <a:extLst>
              <a:ext uri="{FF2B5EF4-FFF2-40B4-BE49-F238E27FC236}">
                <a16:creationId xmlns:a16="http://schemas.microsoft.com/office/drawing/2014/main" id="{2F81457D-AD29-3157-0579-64D7AD0961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5325" y="189000"/>
            <a:ext cx="4321350" cy="6480000"/>
          </a:xfrm>
          <a:prstGeom prst="rect">
            <a:avLst/>
          </a:prstGeom>
        </p:spPr>
      </p:pic>
    </p:spTree>
    <p:extLst>
      <p:ext uri="{BB962C8B-B14F-4D97-AF65-F5344CB8AC3E}">
        <p14:creationId xmlns:p14="http://schemas.microsoft.com/office/powerpoint/2010/main" val="4073139065"/>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5" name="Image 4" descr="Une image contenant herbe, arbre, plein air, fleur&#10;&#10;Description générée automatiquement">
            <a:extLst>
              <a:ext uri="{FF2B5EF4-FFF2-40B4-BE49-F238E27FC236}">
                <a16:creationId xmlns:a16="http://schemas.microsoft.com/office/drawing/2014/main" id="{D5A20883-52C7-F23B-772F-43AD8703AC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9595" y="819000"/>
            <a:ext cx="7832810" cy="5220000"/>
          </a:xfrm>
          <a:prstGeom prst="rect">
            <a:avLst/>
          </a:prstGeom>
        </p:spPr>
      </p:pic>
    </p:spTree>
    <p:extLst>
      <p:ext uri="{BB962C8B-B14F-4D97-AF65-F5344CB8AC3E}">
        <p14:creationId xmlns:p14="http://schemas.microsoft.com/office/powerpoint/2010/main" val="2173748664"/>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arbre, plein air, ciel&#10;&#10;Description générée automatiquement">
            <a:extLst>
              <a:ext uri="{FF2B5EF4-FFF2-40B4-BE49-F238E27FC236}">
                <a16:creationId xmlns:a16="http://schemas.microsoft.com/office/drawing/2014/main" id="{A2CC0BDD-E07B-3FFA-14BB-825EB829EB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6409" y="819000"/>
            <a:ext cx="7832810" cy="5220000"/>
          </a:xfrm>
          <a:prstGeom prst="rect">
            <a:avLst/>
          </a:prstGeom>
        </p:spPr>
      </p:pic>
      <p:sp>
        <p:nvSpPr>
          <p:cNvPr id="5" name="ZoneTexte 4">
            <a:extLst>
              <a:ext uri="{FF2B5EF4-FFF2-40B4-BE49-F238E27FC236}">
                <a16:creationId xmlns:a16="http://schemas.microsoft.com/office/drawing/2014/main" id="{721301C3-A7B3-EC07-ECC1-CAAB27BD241A}"/>
              </a:ext>
            </a:extLst>
          </p:cNvPr>
          <p:cNvSpPr txBox="1"/>
          <p:nvPr/>
        </p:nvSpPr>
        <p:spPr>
          <a:xfrm>
            <a:off x="8260440" y="2143935"/>
            <a:ext cx="3745151" cy="954107"/>
          </a:xfrm>
          <a:prstGeom prst="rect">
            <a:avLst/>
          </a:prstGeom>
          <a:noFill/>
        </p:spPr>
        <p:txBody>
          <a:bodyPr wrap="square" rtlCol="0">
            <a:spAutoFit/>
          </a:bodyPr>
          <a:lstStyle/>
          <a:p>
            <a:r>
              <a:rPr lang="fr-FR" sz="2800" b="1" dirty="0">
                <a:solidFill>
                  <a:schemeClr val="bg1"/>
                </a:solidFill>
              </a:rPr>
              <a:t>Lorient Vous Proposé Les Jardin </a:t>
            </a:r>
            <a:r>
              <a:rPr lang="fr-FR" sz="2800" b="1" dirty="0" err="1">
                <a:solidFill>
                  <a:schemeClr val="bg1"/>
                </a:solidFill>
              </a:rPr>
              <a:t>Butchart</a:t>
            </a:r>
            <a:endParaRPr lang="fr-FR" sz="2800" b="1" dirty="0">
              <a:solidFill>
                <a:schemeClr val="bg1"/>
              </a:solidFill>
            </a:endParaRPr>
          </a:p>
        </p:txBody>
      </p:sp>
      <p:sp>
        <p:nvSpPr>
          <p:cNvPr id="6" name="ZoneTexte 5">
            <a:extLst>
              <a:ext uri="{FF2B5EF4-FFF2-40B4-BE49-F238E27FC236}">
                <a16:creationId xmlns:a16="http://schemas.microsoft.com/office/drawing/2014/main" id="{331D5010-2CC9-2D05-D4FA-2F9D20E025D8}"/>
              </a:ext>
            </a:extLst>
          </p:cNvPr>
          <p:cNvSpPr txBox="1"/>
          <p:nvPr/>
        </p:nvSpPr>
        <p:spPr>
          <a:xfrm>
            <a:off x="8260440" y="3098042"/>
            <a:ext cx="3340157" cy="954107"/>
          </a:xfrm>
          <a:prstGeom prst="rect">
            <a:avLst/>
          </a:prstGeom>
          <a:noFill/>
        </p:spPr>
        <p:txBody>
          <a:bodyPr wrap="square" rtlCol="0">
            <a:spAutoFit/>
          </a:bodyPr>
          <a:lstStyle/>
          <a:p>
            <a:r>
              <a:rPr lang="fr-FR" sz="2800" b="1" dirty="0">
                <a:solidFill>
                  <a:schemeClr val="bg1"/>
                </a:solidFill>
              </a:rPr>
              <a:t>Les Images Et Le Son Du Net </a:t>
            </a:r>
          </a:p>
        </p:txBody>
      </p:sp>
      <p:sp>
        <p:nvSpPr>
          <p:cNvPr id="7" name="ZoneTexte 6">
            <a:extLst>
              <a:ext uri="{FF2B5EF4-FFF2-40B4-BE49-F238E27FC236}">
                <a16:creationId xmlns:a16="http://schemas.microsoft.com/office/drawing/2014/main" id="{2BF4E57B-218B-BEAE-A373-4A14D4E5382E}"/>
              </a:ext>
            </a:extLst>
          </p:cNvPr>
          <p:cNvSpPr txBox="1"/>
          <p:nvPr/>
        </p:nvSpPr>
        <p:spPr>
          <a:xfrm>
            <a:off x="9376012" y="4052149"/>
            <a:ext cx="4039737"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2587847307"/>
      </p:ext>
    </p:extLst>
  </p:cSld>
  <p:clrMapOvr>
    <a:masterClrMapping/>
  </p:clrMapOvr>
  <mc:AlternateContent xmlns:mc="http://schemas.openxmlformats.org/markup-compatibility/2006" xmlns:p14="http://schemas.microsoft.com/office/powerpoint/2010/main">
    <mc:Choice Requires="p14">
      <p:transition spd="slow" p14:dur="5000" advClick="0" advTm="17000">
        <p:pull/>
      </p:transition>
    </mc:Choice>
    <mc:Fallback xmlns="">
      <p:transition spd="slow" advClick="0" advTm="17000">
        <p:pull/>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TotalTime>
  <Words>203</Words>
  <Application>Microsoft Office PowerPoint</Application>
  <PresentationFormat>Grand écran</PresentationFormat>
  <Paragraphs>21</Paragraphs>
  <Slides>33</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33</vt:i4>
      </vt:variant>
    </vt:vector>
  </HeadingPairs>
  <TitlesOfParts>
    <vt:vector size="37"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7</cp:revision>
  <dcterms:created xsi:type="dcterms:W3CDTF">2023-05-09T03:43:10Z</dcterms:created>
  <dcterms:modified xsi:type="dcterms:W3CDTF">2023-05-09T07:46:42Z</dcterms:modified>
</cp:coreProperties>
</file>