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4" r:id="rId2"/>
    <p:sldId id="265" r:id="rId3"/>
    <p:sldId id="277" r:id="rId4"/>
    <p:sldId id="272" r:id="rId5"/>
    <p:sldId id="269" r:id="rId6"/>
    <p:sldId id="271" r:id="rId7"/>
    <p:sldId id="270" r:id="rId8"/>
    <p:sldId id="268" r:id="rId9"/>
    <p:sldId id="267" r:id="rId10"/>
    <p:sldId id="263" r:id="rId11"/>
    <p:sldId id="266" r:id="rId12"/>
    <p:sldId id="262" r:id="rId13"/>
    <p:sldId id="278" r:id="rId14"/>
    <p:sldId id="279" r:id="rId15"/>
    <p:sldId id="273" r:id="rId16"/>
    <p:sldId id="275" r:id="rId17"/>
    <p:sldId id="276" r:id="rId18"/>
    <p:sldId id="260" r:id="rId19"/>
    <p:sldId id="284" r:id="rId20"/>
    <p:sldId id="283" r:id="rId21"/>
    <p:sldId id="274" r:id="rId22"/>
    <p:sldId id="282" r:id="rId23"/>
    <p:sldId id="288" r:id="rId24"/>
    <p:sldId id="286" r:id="rId25"/>
    <p:sldId id="281" r:id="rId26"/>
    <p:sldId id="280" r:id="rId27"/>
    <p:sldId id="287" r:id="rId28"/>
    <p:sldId id="285" r:id="rId29"/>
    <p:sldId id="261" r:id="rId30"/>
    <p:sldId id="258" r:id="rId31"/>
    <p:sldId id="259" r:id="rId32"/>
    <p:sldId id="257"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hu+ATv//7XIlq7pOTQXBQ==" hashData="/YH7UbjuoXxjeYLVZ23j1MaGCU/O9vg/mPDm1IpaE8O8i1XG/GFxRyugAmDu+sn4EeSqDFCsI7CyrCQwSNmNd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530" autoAdjust="0"/>
    <p:restoredTop sz="94660"/>
  </p:normalViewPr>
  <p:slideViewPr>
    <p:cSldViewPr snapToGrid="0">
      <p:cViewPr varScale="1">
        <p:scale>
          <a:sx n="75" d="100"/>
          <a:sy n="75" d="100"/>
        </p:scale>
        <p:origin x="43"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75E95B1-53A5-2221-7FD4-2C434AD14DF4}"/>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04B8A6EE-0E65-D8C9-05A2-9ABC0A26EA0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434FAD8-E50F-51F6-9C31-AC238D475A78}"/>
              </a:ext>
            </a:extLst>
          </p:cNvPr>
          <p:cNvSpPr>
            <a:spLocks noGrp="1"/>
          </p:cNvSpPr>
          <p:nvPr>
            <p:ph type="dt" sz="half" idx="10"/>
          </p:nvPr>
        </p:nvSpPr>
        <p:spPr/>
        <p:txBody>
          <a:bodyPr/>
          <a:lstStyle/>
          <a:p>
            <a:fld id="{ED20F1E8-FC02-48A3-B591-539AB07BE55E}" type="datetimeFigureOut">
              <a:rPr lang="fr-FR" smtClean="0"/>
              <a:t>04/05/2023</a:t>
            </a:fld>
            <a:endParaRPr lang="fr-FR"/>
          </a:p>
        </p:txBody>
      </p:sp>
      <p:sp>
        <p:nvSpPr>
          <p:cNvPr id="5" name="Espace réservé du pied de page 4">
            <a:extLst>
              <a:ext uri="{FF2B5EF4-FFF2-40B4-BE49-F238E27FC236}">
                <a16:creationId xmlns:a16="http://schemas.microsoft.com/office/drawing/2014/main" id="{99826EDF-B5F8-CD39-415C-5AF9F58411B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D57D2B3-E83C-C649-AB24-A6FC4BD565F1}"/>
              </a:ext>
            </a:extLst>
          </p:cNvPr>
          <p:cNvSpPr>
            <a:spLocks noGrp="1"/>
          </p:cNvSpPr>
          <p:nvPr>
            <p:ph type="sldNum" sz="quarter" idx="12"/>
          </p:nvPr>
        </p:nvSpPr>
        <p:spPr/>
        <p:txBody>
          <a:bodyPr/>
          <a:lstStyle/>
          <a:p>
            <a:fld id="{B023F00F-BF93-499B-A45A-2CE1459CB7C1}" type="slidenum">
              <a:rPr lang="fr-FR" smtClean="0"/>
              <a:t>‹N°›</a:t>
            </a:fld>
            <a:endParaRPr lang="fr-FR"/>
          </a:p>
        </p:txBody>
      </p:sp>
    </p:spTree>
    <p:extLst>
      <p:ext uri="{BB962C8B-B14F-4D97-AF65-F5344CB8AC3E}">
        <p14:creationId xmlns:p14="http://schemas.microsoft.com/office/powerpoint/2010/main" val="2348786680"/>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E8AA129-F391-5C71-1986-AA253D8BE05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289F903-25F8-36D8-02E7-964199B91E77}"/>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1590939-375A-9873-D432-669C30FD1C4D}"/>
              </a:ext>
            </a:extLst>
          </p:cNvPr>
          <p:cNvSpPr>
            <a:spLocks noGrp="1"/>
          </p:cNvSpPr>
          <p:nvPr>
            <p:ph type="dt" sz="half" idx="10"/>
          </p:nvPr>
        </p:nvSpPr>
        <p:spPr/>
        <p:txBody>
          <a:bodyPr/>
          <a:lstStyle/>
          <a:p>
            <a:fld id="{ED20F1E8-FC02-48A3-B591-539AB07BE55E}" type="datetimeFigureOut">
              <a:rPr lang="fr-FR" smtClean="0"/>
              <a:t>04/05/2023</a:t>
            </a:fld>
            <a:endParaRPr lang="fr-FR"/>
          </a:p>
        </p:txBody>
      </p:sp>
      <p:sp>
        <p:nvSpPr>
          <p:cNvPr id="5" name="Espace réservé du pied de page 4">
            <a:extLst>
              <a:ext uri="{FF2B5EF4-FFF2-40B4-BE49-F238E27FC236}">
                <a16:creationId xmlns:a16="http://schemas.microsoft.com/office/drawing/2014/main" id="{232D122C-D6C2-AA14-2942-98FE770E523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9981986-43B4-C6D1-842A-FB3EDB30E153}"/>
              </a:ext>
            </a:extLst>
          </p:cNvPr>
          <p:cNvSpPr>
            <a:spLocks noGrp="1"/>
          </p:cNvSpPr>
          <p:nvPr>
            <p:ph type="sldNum" sz="quarter" idx="12"/>
          </p:nvPr>
        </p:nvSpPr>
        <p:spPr/>
        <p:txBody>
          <a:bodyPr/>
          <a:lstStyle/>
          <a:p>
            <a:fld id="{B023F00F-BF93-499B-A45A-2CE1459CB7C1}" type="slidenum">
              <a:rPr lang="fr-FR" smtClean="0"/>
              <a:t>‹N°›</a:t>
            </a:fld>
            <a:endParaRPr lang="fr-FR"/>
          </a:p>
        </p:txBody>
      </p:sp>
    </p:spTree>
    <p:extLst>
      <p:ext uri="{BB962C8B-B14F-4D97-AF65-F5344CB8AC3E}">
        <p14:creationId xmlns:p14="http://schemas.microsoft.com/office/powerpoint/2010/main" val="3923395308"/>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ACA7BF-29F8-5ECF-CB92-49B2738CF114}"/>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81D48BA-DF5E-8C69-2B68-896EC2B0079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FE4CC9DE-72DC-8B43-F70B-EA289EE175F3}"/>
              </a:ext>
            </a:extLst>
          </p:cNvPr>
          <p:cNvSpPr>
            <a:spLocks noGrp="1"/>
          </p:cNvSpPr>
          <p:nvPr>
            <p:ph type="dt" sz="half" idx="10"/>
          </p:nvPr>
        </p:nvSpPr>
        <p:spPr/>
        <p:txBody>
          <a:bodyPr/>
          <a:lstStyle/>
          <a:p>
            <a:fld id="{ED20F1E8-FC02-48A3-B591-539AB07BE55E}" type="datetimeFigureOut">
              <a:rPr lang="fr-FR" smtClean="0"/>
              <a:t>04/05/2023</a:t>
            </a:fld>
            <a:endParaRPr lang="fr-FR"/>
          </a:p>
        </p:txBody>
      </p:sp>
      <p:sp>
        <p:nvSpPr>
          <p:cNvPr id="5" name="Espace réservé du pied de page 4">
            <a:extLst>
              <a:ext uri="{FF2B5EF4-FFF2-40B4-BE49-F238E27FC236}">
                <a16:creationId xmlns:a16="http://schemas.microsoft.com/office/drawing/2014/main" id="{7FED361D-5B98-5916-9BD0-D11004D9E9A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BCFD5B2-839E-2EE1-AE75-78A018D54C4C}"/>
              </a:ext>
            </a:extLst>
          </p:cNvPr>
          <p:cNvSpPr>
            <a:spLocks noGrp="1"/>
          </p:cNvSpPr>
          <p:nvPr>
            <p:ph type="sldNum" sz="quarter" idx="12"/>
          </p:nvPr>
        </p:nvSpPr>
        <p:spPr/>
        <p:txBody>
          <a:bodyPr/>
          <a:lstStyle/>
          <a:p>
            <a:fld id="{B023F00F-BF93-499B-A45A-2CE1459CB7C1}" type="slidenum">
              <a:rPr lang="fr-FR" smtClean="0"/>
              <a:t>‹N°›</a:t>
            </a:fld>
            <a:endParaRPr lang="fr-FR"/>
          </a:p>
        </p:txBody>
      </p:sp>
    </p:spTree>
    <p:extLst>
      <p:ext uri="{BB962C8B-B14F-4D97-AF65-F5344CB8AC3E}">
        <p14:creationId xmlns:p14="http://schemas.microsoft.com/office/powerpoint/2010/main" val="2791122510"/>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F224AA3-C3DD-C69A-BF8C-29A94A181FD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53D5450-83DC-2E68-6D5C-491B182F8DD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EE0CA3C-C2A8-5BE6-0D21-A257874C24CE}"/>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B4AB627A-E32B-E33F-311E-AB192AAE7999}"/>
              </a:ext>
            </a:extLst>
          </p:cNvPr>
          <p:cNvSpPr>
            <a:spLocks noGrp="1"/>
          </p:cNvSpPr>
          <p:nvPr>
            <p:ph type="dt" sz="half" idx="10"/>
          </p:nvPr>
        </p:nvSpPr>
        <p:spPr/>
        <p:txBody>
          <a:bodyPr/>
          <a:lstStyle/>
          <a:p>
            <a:fld id="{ED20F1E8-FC02-48A3-B591-539AB07BE55E}" type="datetimeFigureOut">
              <a:rPr lang="fr-FR" smtClean="0"/>
              <a:t>04/05/2023</a:t>
            </a:fld>
            <a:endParaRPr lang="fr-FR"/>
          </a:p>
        </p:txBody>
      </p:sp>
      <p:sp>
        <p:nvSpPr>
          <p:cNvPr id="6" name="Espace réservé du pied de page 5">
            <a:extLst>
              <a:ext uri="{FF2B5EF4-FFF2-40B4-BE49-F238E27FC236}">
                <a16:creationId xmlns:a16="http://schemas.microsoft.com/office/drawing/2014/main" id="{F1C7FD7D-2DF4-D071-DBD1-CC195C1BCEA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9901D71-EDDA-36C9-3DFD-675E8C99FC9F}"/>
              </a:ext>
            </a:extLst>
          </p:cNvPr>
          <p:cNvSpPr>
            <a:spLocks noGrp="1"/>
          </p:cNvSpPr>
          <p:nvPr>
            <p:ph type="sldNum" sz="quarter" idx="12"/>
          </p:nvPr>
        </p:nvSpPr>
        <p:spPr/>
        <p:txBody>
          <a:bodyPr/>
          <a:lstStyle/>
          <a:p>
            <a:fld id="{B023F00F-BF93-499B-A45A-2CE1459CB7C1}" type="slidenum">
              <a:rPr lang="fr-FR" smtClean="0"/>
              <a:t>‹N°›</a:t>
            </a:fld>
            <a:endParaRPr lang="fr-FR"/>
          </a:p>
        </p:txBody>
      </p:sp>
    </p:spTree>
    <p:extLst>
      <p:ext uri="{BB962C8B-B14F-4D97-AF65-F5344CB8AC3E}">
        <p14:creationId xmlns:p14="http://schemas.microsoft.com/office/powerpoint/2010/main" val="4264358657"/>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D500688-C2FD-6DE5-2683-2CAEFA6F94CD}"/>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E2673C26-EB06-E17B-A1FB-3864EACBBA1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6C081E5-07FC-06FE-D41E-17CCABC56F03}"/>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2A58DCD2-577F-392A-3043-22212CB7EC9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FFBE093D-0C88-81FE-4DD4-6E5217EB4C3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8A604FF9-D350-D8FF-18EB-71F311983260}"/>
              </a:ext>
            </a:extLst>
          </p:cNvPr>
          <p:cNvSpPr>
            <a:spLocks noGrp="1"/>
          </p:cNvSpPr>
          <p:nvPr>
            <p:ph type="dt" sz="half" idx="10"/>
          </p:nvPr>
        </p:nvSpPr>
        <p:spPr/>
        <p:txBody>
          <a:bodyPr/>
          <a:lstStyle/>
          <a:p>
            <a:fld id="{ED20F1E8-FC02-48A3-B591-539AB07BE55E}" type="datetimeFigureOut">
              <a:rPr lang="fr-FR" smtClean="0"/>
              <a:t>04/05/2023</a:t>
            </a:fld>
            <a:endParaRPr lang="fr-FR"/>
          </a:p>
        </p:txBody>
      </p:sp>
      <p:sp>
        <p:nvSpPr>
          <p:cNvPr id="8" name="Espace réservé du pied de page 7">
            <a:extLst>
              <a:ext uri="{FF2B5EF4-FFF2-40B4-BE49-F238E27FC236}">
                <a16:creationId xmlns:a16="http://schemas.microsoft.com/office/drawing/2014/main" id="{50C8FB9A-D9EA-B954-B95D-B40BEC6D18A6}"/>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7D5BFD6-CA51-EF18-DA89-CC66E48DA8C6}"/>
              </a:ext>
            </a:extLst>
          </p:cNvPr>
          <p:cNvSpPr>
            <a:spLocks noGrp="1"/>
          </p:cNvSpPr>
          <p:nvPr>
            <p:ph type="sldNum" sz="quarter" idx="12"/>
          </p:nvPr>
        </p:nvSpPr>
        <p:spPr/>
        <p:txBody>
          <a:bodyPr/>
          <a:lstStyle/>
          <a:p>
            <a:fld id="{B023F00F-BF93-499B-A45A-2CE1459CB7C1}" type="slidenum">
              <a:rPr lang="fr-FR" smtClean="0"/>
              <a:t>‹N°›</a:t>
            </a:fld>
            <a:endParaRPr lang="fr-FR"/>
          </a:p>
        </p:txBody>
      </p:sp>
    </p:spTree>
    <p:extLst>
      <p:ext uri="{BB962C8B-B14F-4D97-AF65-F5344CB8AC3E}">
        <p14:creationId xmlns:p14="http://schemas.microsoft.com/office/powerpoint/2010/main" val="3157084757"/>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328B36-5475-0245-C6D6-55A76DC7919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53BFF36-57AB-C8F0-9169-31D995BA403E}"/>
              </a:ext>
            </a:extLst>
          </p:cNvPr>
          <p:cNvSpPr>
            <a:spLocks noGrp="1"/>
          </p:cNvSpPr>
          <p:nvPr>
            <p:ph type="dt" sz="half" idx="10"/>
          </p:nvPr>
        </p:nvSpPr>
        <p:spPr/>
        <p:txBody>
          <a:bodyPr/>
          <a:lstStyle/>
          <a:p>
            <a:fld id="{ED20F1E8-FC02-48A3-B591-539AB07BE55E}" type="datetimeFigureOut">
              <a:rPr lang="fr-FR" smtClean="0"/>
              <a:t>04/05/2023</a:t>
            </a:fld>
            <a:endParaRPr lang="fr-FR"/>
          </a:p>
        </p:txBody>
      </p:sp>
      <p:sp>
        <p:nvSpPr>
          <p:cNvPr id="4" name="Espace réservé du pied de page 3">
            <a:extLst>
              <a:ext uri="{FF2B5EF4-FFF2-40B4-BE49-F238E27FC236}">
                <a16:creationId xmlns:a16="http://schemas.microsoft.com/office/drawing/2014/main" id="{3C33CD64-03F6-B7FD-0929-E4474D4DD8A0}"/>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2112C2FB-BB03-0CAF-AC18-D07FC81AB9EE}"/>
              </a:ext>
            </a:extLst>
          </p:cNvPr>
          <p:cNvSpPr>
            <a:spLocks noGrp="1"/>
          </p:cNvSpPr>
          <p:nvPr>
            <p:ph type="sldNum" sz="quarter" idx="12"/>
          </p:nvPr>
        </p:nvSpPr>
        <p:spPr/>
        <p:txBody>
          <a:bodyPr/>
          <a:lstStyle/>
          <a:p>
            <a:fld id="{B023F00F-BF93-499B-A45A-2CE1459CB7C1}" type="slidenum">
              <a:rPr lang="fr-FR" smtClean="0"/>
              <a:t>‹N°›</a:t>
            </a:fld>
            <a:endParaRPr lang="fr-FR"/>
          </a:p>
        </p:txBody>
      </p:sp>
    </p:spTree>
    <p:extLst>
      <p:ext uri="{BB962C8B-B14F-4D97-AF65-F5344CB8AC3E}">
        <p14:creationId xmlns:p14="http://schemas.microsoft.com/office/powerpoint/2010/main" val="2550341372"/>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3B9E8AC-B84C-BB2F-593C-92D6B19DE9AD}"/>
              </a:ext>
            </a:extLst>
          </p:cNvPr>
          <p:cNvSpPr>
            <a:spLocks noGrp="1"/>
          </p:cNvSpPr>
          <p:nvPr>
            <p:ph type="dt" sz="half" idx="10"/>
          </p:nvPr>
        </p:nvSpPr>
        <p:spPr/>
        <p:txBody>
          <a:bodyPr/>
          <a:lstStyle/>
          <a:p>
            <a:fld id="{ED20F1E8-FC02-48A3-B591-539AB07BE55E}" type="datetimeFigureOut">
              <a:rPr lang="fr-FR" smtClean="0"/>
              <a:t>04/05/2023</a:t>
            </a:fld>
            <a:endParaRPr lang="fr-FR"/>
          </a:p>
        </p:txBody>
      </p:sp>
      <p:sp>
        <p:nvSpPr>
          <p:cNvPr id="3" name="Espace réservé du pied de page 2">
            <a:extLst>
              <a:ext uri="{FF2B5EF4-FFF2-40B4-BE49-F238E27FC236}">
                <a16:creationId xmlns:a16="http://schemas.microsoft.com/office/drawing/2014/main" id="{70158DE5-8F16-F4A1-09D5-3D869B37258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644BFCD9-E71E-73FE-87F1-C7DD753B4291}"/>
              </a:ext>
            </a:extLst>
          </p:cNvPr>
          <p:cNvSpPr>
            <a:spLocks noGrp="1"/>
          </p:cNvSpPr>
          <p:nvPr>
            <p:ph type="sldNum" sz="quarter" idx="12"/>
          </p:nvPr>
        </p:nvSpPr>
        <p:spPr/>
        <p:txBody>
          <a:bodyPr/>
          <a:lstStyle/>
          <a:p>
            <a:fld id="{B023F00F-BF93-499B-A45A-2CE1459CB7C1}" type="slidenum">
              <a:rPr lang="fr-FR" smtClean="0"/>
              <a:t>‹N°›</a:t>
            </a:fld>
            <a:endParaRPr lang="fr-FR"/>
          </a:p>
        </p:txBody>
      </p:sp>
    </p:spTree>
    <p:extLst>
      <p:ext uri="{BB962C8B-B14F-4D97-AF65-F5344CB8AC3E}">
        <p14:creationId xmlns:p14="http://schemas.microsoft.com/office/powerpoint/2010/main" val="970941842"/>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6CC7005-C5CB-E796-BB4E-EEED96856A7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35A74FD-24D3-7555-0A80-F026C64AA6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8B6F8F59-C218-6ABE-849A-067D835597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2F88AF2-56F9-E49A-335C-4AEE6F9F9BAC}"/>
              </a:ext>
            </a:extLst>
          </p:cNvPr>
          <p:cNvSpPr>
            <a:spLocks noGrp="1"/>
          </p:cNvSpPr>
          <p:nvPr>
            <p:ph type="dt" sz="half" idx="10"/>
          </p:nvPr>
        </p:nvSpPr>
        <p:spPr/>
        <p:txBody>
          <a:bodyPr/>
          <a:lstStyle/>
          <a:p>
            <a:fld id="{ED20F1E8-FC02-48A3-B591-539AB07BE55E}" type="datetimeFigureOut">
              <a:rPr lang="fr-FR" smtClean="0"/>
              <a:t>04/05/2023</a:t>
            </a:fld>
            <a:endParaRPr lang="fr-FR"/>
          </a:p>
        </p:txBody>
      </p:sp>
      <p:sp>
        <p:nvSpPr>
          <p:cNvPr id="6" name="Espace réservé du pied de page 5">
            <a:extLst>
              <a:ext uri="{FF2B5EF4-FFF2-40B4-BE49-F238E27FC236}">
                <a16:creationId xmlns:a16="http://schemas.microsoft.com/office/drawing/2014/main" id="{005381B6-BA9D-8F08-D7ED-7A6AE0AACE4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D67E1B3-BE7D-D4B9-913E-CA153712B048}"/>
              </a:ext>
            </a:extLst>
          </p:cNvPr>
          <p:cNvSpPr>
            <a:spLocks noGrp="1"/>
          </p:cNvSpPr>
          <p:nvPr>
            <p:ph type="sldNum" sz="quarter" idx="12"/>
          </p:nvPr>
        </p:nvSpPr>
        <p:spPr/>
        <p:txBody>
          <a:bodyPr/>
          <a:lstStyle/>
          <a:p>
            <a:fld id="{B023F00F-BF93-499B-A45A-2CE1459CB7C1}" type="slidenum">
              <a:rPr lang="fr-FR" smtClean="0"/>
              <a:t>‹N°›</a:t>
            </a:fld>
            <a:endParaRPr lang="fr-FR"/>
          </a:p>
        </p:txBody>
      </p:sp>
    </p:spTree>
    <p:extLst>
      <p:ext uri="{BB962C8B-B14F-4D97-AF65-F5344CB8AC3E}">
        <p14:creationId xmlns:p14="http://schemas.microsoft.com/office/powerpoint/2010/main" val="3594695096"/>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FBE0C2E-8DD3-F42C-0A6F-D29812FF90A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90C3AE7-1896-1640-39A0-8FED2364041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B086E9A-3EBA-3453-5057-031431C43F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94EABFD-72C1-4ABB-BAFF-255D0A0C1223}"/>
              </a:ext>
            </a:extLst>
          </p:cNvPr>
          <p:cNvSpPr>
            <a:spLocks noGrp="1"/>
          </p:cNvSpPr>
          <p:nvPr>
            <p:ph type="dt" sz="half" idx="10"/>
          </p:nvPr>
        </p:nvSpPr>
        <p:spPr/>
        <p:txBody>
          <a:bodyPr/>
          <a:lstStyle/>
          <a:p>
            <a:fld id="{ED20F1E8-FC02-48A3-B591-539AB07BE55E}" type="datetimeFigureOut">
              <a:rPr lang="fr-FR" smtClean="0"/>
              <a:t>04/05/2023</a:t>
            </a:fld>
            <a:endParaRPr lang="fr-FR"/>
          </a:p>
        </p:txBody>
      </p:sp>
      <p:sp>
        <p:nvSpPr>
          <p:cNvPr id="6" name="Espace réservé du pied de page 5">
            <a:extLst>
              <a:ext uri="{FF2B5EF4-FFF2-40B4-BE49-F238E27FC236}">
                <a16:creationId xmlns:a16="http://schemas.microsoft.com/office/drawing/2014/main" id="{77B9B57B-FF40-7EC3-BDE2-61C79F49E80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898345A-9A67-8BA9-4EE1-2902F4840103}"/>
              </a:ext>
            </a:extLst>
          </p:cNvPr>
          <p:cNvSpPr>
            <a:spLocks noGrp="1"/>
          </p:cNvSpPr>
          <p:nvPr>
            <p:ph type="sldNum" sz="quarter" idx="12"/>
          </p:nvPr>
        </p:nvSpPr>
        <p:spPr/>
        <p:txBody>
          <a:bodyPr/>
          <a:lstStyle/>
          <a:p>
            <a:fld id="{B023F00F-BF93-499B-A45A-2CE1459CB7C1}" type="slidenum">
              <a:rPr lang="fr-FR" smtClean="0"/>
              <a:t>‹N°›</a:t>
            </a:fld>
            <a:endParaRPr lang="fr-FR"/>
          </a:p>
        </p:txBody>
      </p:sp>
    </p:spTree>
    <p:extLst>
      <p:ext uri="{BB962C8B-B14F-4D97-AF65-F5344CB8AC3E}">
        <p14:creationId xmlns:p14="http://schemas.microsoft.com/office/powerpoint/2010/main" val="1456495829"/>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C4255E-55A2-BC29-485D-9A372D65F5F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E4C85B6C-7B8D-30C5-02C6-FBE9F0BFCB96}"/>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4343323-4F05-70EA-80F8-105790F31362}"/>
              </a:ext>
            </a:extLst>
          </p:cNvPr>
          <p:cNvSpPr>
            <a:spLocks noGrp="1"/>
          </p:cNvSpPr>
          <p:nvPr>
            <p:ph type="dt" sz="half" idx="10"/>
          </p:nvPr>
        </p:nvSpPr>
        <p:spPr/>
        <p:txBody>
          <a:bodyPr/>
          <a:lstStyle/>
          <a:p>
            <a:fld id="{ED20F1E8-FC02-48A3-B591-539AB07BE55E}" type="datetimeFigureOut">
              <a:rPr lang="fr-FR" smtClean="0"/>
              <a:t>04/05/2023</a:t>
            </a:fld>
            <a:endParaRPr lang="fr-FR"/>
          </a:p>
        </p:txBody>
      </p:sp>
      <p:sp>
        <p:nvSpPr>
          <p:cNvPr id="5" name="Espace réservé du pied de page 4">
            <a:extLst>
              <a:ext uri="{FF2B5EF4-FFF2-40B4-BE49-F238E27FC236}">
                <a16:creationId xmlns:a16="http://schemas.microsoft.com/office/drawing/2014/main" id="{DB1E69BF-CD60-818C-87CC-2F124D36D50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2CC25C6-E7F9-02B8-C4E3-4C113E46D02D}"/>
              </a:ext>
            </a:extLst>
          </p:cNvPr>
          <p:cNvSpPr>
            <a:spLocks noGrp="1"/>
          </p:cNvSpPr>
          <p:nvPr>
            <p:ph type="sldNum" sz="quarter" idx="12"/>
          </p:nvPr>
        </p:nvSpPr>
        <p:spPr/>
        <p:txBody>
          <a:bodyPr/>
          <a:lstStyle/>
          <a:p>
            <a:fld id="{B023F00F-BF93-499B-A45A-2CE1459CB7C1}" type="slidenum">
              <a:rPr lang="fr-FR" smtClean="0"/>
              <a:t>‹N°›</a:t>
            </a:fld>
            <a:endParaRPr lang="fr-FR"/>
          </a:p>
        </p:txBody>
      </p:sp>
    </p:spTree>
    <p:extLst>
      <p:ext uri="{BB962C8B-B14F-4D97-AF65-F5344CB8AC3E}">
        <p14:creationId xmlns:p14="http://schemas.microsoft.com/office/powerpoint/2010/main" val="2854405285"/>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9D296F72-2AC2-F157-6E09-8FCFFF053D3D}"/>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0FD7642B-3CAB-ED32-3E72-2324F4A63E7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138FBF2-53D5-DAEB-4013-11C5C035E4A6}"/>
              </a:ext>
            </a:extLst>
          </p:cNvPr>
          <p:cNvSpPr>
            <a:spLocks noGrp="1"/>
          </p:cNvSpPr>
          <p:nvPr>
            <p:ph type="dt" sz="half" idx="10"/>
          </p:nvPr>
        </p:nvSpPr>
        <p:spPr/>
        <p:txBody>
          <a:bodyPr/>
          <a:lstStyle/>
          <a:p>
            <a:fld id="{ED20F1E8-FC02-48A3-B591-539AB07BE55E}" type="datetimeFigureOut">
              <a:rPr lang="fr-FR" smtClean="0"/>
              <a:t>04/05/2023</a:t>
            </a:fld>
            <a:endParaRPr lang="fr-FR"/>
          </a:p>
        </p:txBody>
      </p:sp>
      <p:sp>
        <p:nvSpPr>
          <p:cNvPr id="5" name="Espace réservé du pied de page 4">
            <a:extLst>
              <a:ext uri="{FF2B5EF4-FFF2-40B4-BE49-F238E27FC236}">
                <a16:creationId xmlns:a16="http://schemas.microsoft.com/office/drawing/2014/main" id="{373EB12C-BACB-234C-F7DD-849F12528D4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DECBB59-00F3-57DA-1D46-69E07EC81D58}"/>
              </a:ext>
            </a:extLst>
          </p:cNvPr>
          <p:cNvSpPr>
            <a:spLocks noGrp="1"/>
          </p:cNvSpPr>
          <p:nvPr>
            <p:ph type="sldNum" sz="quarter" idx="12"/>
          </p:nvPr>
        </p:nvSpPr>
        <p:spPr/>
        <p:txBody>
          <a:bodyPr/>
          <a:lstStyle/>
          <a:p>
            <a:fld id="{B023F00F-BF93-499B-A45A-2CE1459CB7C1}" type="slidenum">
              <a:rPr lang="fr-FR" smtClean="0"/>
              <a:t>‹N°›</a:t>
            </a:fld>
            <a:endParaRPr lang="fr-FR"/>
          </a:p>
        </p:txBody>
      </p:sp>
    </p:spTree>
    <p:extLst>
      <p:ext uri="{BB962C8B-B14F-4D97-AF65-F5344CB8AC3E}">
        <p14:creationId xmlns:p14="http://schemas.microsoft.com/office/powerpoint/2010/main" val="2244246953"/>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6BDEB96D-7593-57CB-9886-903C09F9112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5B8E0195-1609-F451-A2B4-6DFB477FFC2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CF87FF0-0F3F-35A5-096E-B2BF470C7D0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D20F1E8-FC02-48A3-B591-539AB07BE55E}" type="datetimeFigureOut">
              <a:rPr lang="fr-FR" smtClean="0"/>
              <a:t>04/05/2023</a:t>
            </a:fld>
            <a:endParaRPr lang="fr-FR"/>
          </a:p>
        </p:txBody>
      </p:sp>
      <p:sp>
        <p:nvSpPr>
          <p:cNvPr id="5" name="Espace réservé du pied de page 4">
            <a:extLst>
              <a:ext uri="{FF2B5EF4-FFF2-40B4-BE49-F238E27FC236}">
                <a16:creationId xmlns:a16="http://schemas.microsoft.com/office/drawing/2014/main" id="{7A0490C5-A0C3-C46C-6B0F-B1EEC532DF7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A046BD76-64A3-8B8B-2D36-744452AEC4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23F00F-BF93-499B-A45A-2CE1459CB7C1}" type="slidenum">
              <a:rPr lang="fr-FR" smtClean="0"/>
              <a:t>‹N°›</a:t>
            </a:fld>
            <a:endParaRPr lang="fr-FR"/>
          </a:p>
        </p:txBody>
      </p:sp>
    </p:spTree>
    <p:extLst>
      <p:ext uri="{BB962C8B-B14F-4D97-AF65-F5344CB8AC3E}">
        <p14:creationId xmlns:p14="http://schemas.microsoft.com/office/powerpoint/2010/main" val="10912604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personnes, carré&#10;&#10;Description générée automatiquement">
            <a:extLst>
              <a:ext uri="{FF2B5EF4-FFF2-40B4-BE49-F238E27FC236}">
                <a16:creationId xmlns:a16="http://schemas.microsoft.com/office/drawing/2014/main" id="{737EE856-2525-3554-4BF1-7DC7DF74767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56000" y="819000"/>
            <a:ext cx="9280000" cy="5220000"/>
          </a:xfrm>
          <a:prstGeom prst="rect">
            <a:avLst/>
          </a:prstGeom>
        </p:spPr>
      </p:pic>
      <p:sp>
        <p:nvSpPr>
          <p:cNvPr id="4" name="ZoneTexte 3">
            <a:extLst>
              <a:ext uri="{FF2B5EF4-FFF2-40B4-BE49-F238E27FC236}">
                <a16:creationId xmlns:a16="http://schemas.microsoft.com/office/drawing/2014/main" id="{453568DE-6244-84B9-ECDD-08174AFC3711}"/>
              </a:ext>
            </a:extLst>
          </p:cNvPr>
          <p:cNvSpPr txBox="1"/>
          <p:nvPr/>
        </p:nvSpPr>
        <p:spPr>
          <a:xfrm>
            <a:off x="4764874" y="6050552"/>
            <a:ext cx="8587946" cy="400110"/>
          </a:xfrm>
          <a:prstGeom prst="rect">
            <a:avLst/>
          </a:prstGeom>
          <a:noFill/>
        </p:spPr>
        <p:txBody>
          <a:bodyPr wrap="square" rtlCol="0">
            <a:spAutoFit/>
          </a:bodyPr>
          <a:lstStyle/>
          <a:p>
            <a:r>
              <a:rPr lang="fr-FR" sz="2000" b="1" dirty="0">
                <a:solidFill>
                  <a:schemeClr val="bg1"/>
                </a:solidFill>
              </a:rPr>
              <a:t>Le Palais Royal de Madrid.</a:t>
            </a:r>
          </a:p>
        </p:txBody>
      </p:sp>
      <p:sp>
        <p:nvSpPr>
          <p:cNvPr id="5" name="ZoneTexte 4">
            <a:extLst>
              <a:ext uri="{FF2B5EF4-FFF2-40B4-BE49-F238E27FC236}">
                <a16:creationId xmlns:a16="http://schemas.microsoft.com/office/drawing/2014/main" id="{518E483D-6A8A-B975-8DAD-0CBB0460DEEA}"/>
              </a:ext>
            </a:extLst>
          </p:cNvPr>
          <p:cNvSpPr txBox="1"/>
          <p:nvPr/>
        </p:nvSpPr>
        <p:spPr>
          <a:xfrm>
            <a:off x="3308020" y="465526"/>
            <a:ext cx="8249265" cy="400110"/>
          </a:xfrm>
          <a:prstGeom prst="rect">
            <a:avLst/>
          </a:prstGeom>
          <a:noFill/>
        </p:spPr>
        <p:txBody>
          <a:bodyPr wrap="square" rtlCol="0">
            <a:spAutoFit/>
          </a:bodyPr>
          <a:lstStyle/>
          <a:p>
            <a:r>
              <a:rPr lang="fr-FR" sz="2000" b="1" dirty="0">
                <a:solidFill>
                  <a:schemeClr val="bg1"/>
                </a:solidFill>
              </a:rPr>
              <a:t>Lorient Vous Propose Le Palais Royal De Madrid</a:t>
            </a:r>
          </a:p>
        </p:txBody>
      </p:sp>
    </p:spTree>
    <p:extLst>
      <p:ext uri="{BB962C8B-B14F-4D97-AF65-F5344CB8AC3E}">
        <p14:creationId xmlns:p14="http://schemas.microsoft.com/office/powerpoint/2010/main" val="1700728639"/>
      </p:ext>
    </p:extLst>
  </p:cSld>
  <p:clrMapOvr>
    <a:masterClrMapping/>
  </p:clrMapOvr>
  <mc:AlternateContent xmlns:mc="http://schemas.openxmlformats.org/markup-compatibility/2006">
    <mc:Choice xmlns:p14="http://schemas.microsoft.com/office/powerpoint/2010/main" Requires="p14">
      <p:transition spd="slow" p14:dur="5000" advClick="0" advTm="17000">
        <p:fade/>
        <p:sndAc>
          <p:stSnd loop="1">
            <p:snd r:embed="rId2" name="Luis mariano - Gitane.wav"/>
          </p:stSnd>
        </p:sndAc>
      </p:transition>
    </mc:Choice>
    <mc:Fallback>
      <p:transition spd="slow" advClick="0" advTm="17000">
        <p:fade/>
        <p:sndAc>
          <p:stSnd loop="1">
            <p:snd r:embed="rId2" name="Luis mariano - Gitan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7BC0FCF-B89A-661F-FDB1-C64CB3FB6A7F}"/>
              </a:ext>
            </a:extLst>
          </p:cNvPr>
          <p:cNvSpPr/>
          <p:nvPr/>
        </p:nvSpPr>
        <p:spPr>
          <a:xfrm>
            <a:off x="0" y="0"/>
            <a:ext cx="12282616"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6000" b="1" dirty="0">
                <a:ln>
                  <a:solidFill>
                    <a:schemeClr val="tx1"/>
                  </a:solidFill>
                </a:ln>
                <a:solidFill>
                  <a:srgbClr val="FFFF00"/>
                </a:solidFill>
                <a:effectLst>
                  <a:glow rad="139700">
                    <a:schemeClr val="accent2">
                      <a:satMod val="175000"/>
                      <a:alpha val="40000"/>
                    </a:schemeClr>
                  </a:glow>
                </a:effectLst>
                <a:latin typeface="Algerian" panose="04020705040A02060702" pitchFamily="82" charset="0"/>
              </a:rPr>
              <a:t>Le palais royal de Madrid est la résidence officielle du roi d'Espagne. Les rois actuels ne résident pas en son sein, mais plutôt au palais de la Zarzuela. Le palais royal est utilisé pour des fonctions protocolaires</a:t>
            </a:r>
          </a:p>
        </p:txBody>
      </p:sp>
    </p:spTree>
    <p:extLst>
      <p:ext uri="{BB962C8B-B14F-4D97-AF65-F5344CB8AC3E}">
        <p14:creationId xmlns:p14="http://schemas.microsoft.com/office/powerpoint/2010/main" val="309011957"/>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A627C25-645C-4BF9-CDBA-03B48F55A7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705394"/>
            <a:ext cx="6960000" cy="5220000"/>
          </a:xfrm>
          <a:prstGeom prst="rect">
            <a:avLst/>
          </a:prstGeom>
        </p:spPr>
      </p:pic>
      <p:sp>
        <p:nvSpPr>
          <p:cNvPr id="4" name="ZoneTexte 3">
            <a:extLst>
              <a:ext uri="{FF2B5EF4-FFF2-40B4-BE49-F238E27FC236}">
                <a16:creationId xmlns:a16="http://schemas.microsoft.com/office/drawing/2014/main" id="{2E86ED12-D54A-5D52-DD53-B11A767D9F8B}"/>
              </a:ext>
            </a:extLst>
          </p:cNvPr>
          <p:cNvSpPr txBox="1"/>
          <p:nvPr/>
        </p:nvSpPr>
        <p:spPr>
          <a:xfrm>
            <a:off x="1985963" y="5925394"/>
            <a:ext cx="8572500" cy="707886"/>
          </a:xfrm>
          <a:prstGeom prst="rect">
            <a:avLst/>
          </a:prstGeom>
          <a:noFill/>
        </p:spPr>
        <p:txBody>
          <a:bodyPr wrap="square" rtlCol="0">
            <a:spAutoFit/>
          </a:bodyPr>
          <a:lstStyle/>
          <a:p>
            <a:r>
              <a:rPr lang="fr-FR" sz="2000" b="1" dirty="0"/>
              <a:t>Photographie aérienne du palais et des jardins, vus de l'est, avec le Tage, dont une branche est canalisée, à droite.</a:t>
            </a:r>
          </a:p>
        </p:txBody>
      </p:sp>
    </p:spTree>
    <p:extLst>
      <p:ext uri="{BB962C8B-B14F-4D97-AF65-F5344CB8AC3E}">
        <p14:creationId xmlns:p14="http://schemas.microsoft.com/office/powerpoint/2010/main" val="774189550"/>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ville, montagne&#10;&#10;Description générée automatiquement">
            <a:extLst>
              <a:ext uri="{FF2B5EF4-FFF2-40B4-BE49-F238E27FC236}">
                <a16:creationId xmlns:a16="http://schemas.microsoft.com/office/drawing/2014/main" id="{E9E13650-5100-41EC-73DB-04483C9AFE4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21451" y="819000"/>
            <a:ext cx="6749098" cy="5220000"/>
          </a:xfrm>
          <a:prstGeom prst="rect">
            <a:avLst/>
          </a:prstGeom>
        </p:spPr>
      </p:pic>
      <p:sp>
        <p:nvSpPr>
          <p:cNvPr id="4" name="ZoneTexte 3">
            <a:extLst>
              <a:ext uri="{FF2B5EF4-FFF2-40B4-BE49-F238E27FC236}">
                <a16:creationId xmlns:a16="http://schemas.microsoft.com/office/drawing/2014/main" id="{B311C693-14F7-9991-3B3D-1C555F49465D}"/>
              </a:ext>
            </a:extLst>
          </p:cNvPr>
          <p:cNvSpPr txBox="1"/>
          <p:nvPr/>
        </p:nvSpPr>
        <p:spPr>
          <a:xfrm>
            <a:off x="3824416" y="6039000"/>
            <a:ext cx="8851900" cy="400110"/>
          </a:xfrm>
          <a:prstGeom prst="rect">
            <a:avLst/>
          </a:prstGeom>
          <a:noFill/>
        </p:spPr>
        <p:txBody>
          <a:bodyPr wrap="square" rtlCol="0">
            <a:spAutoFit/>
          </a:bodyPr>
          <a:lstStyle/>
          <a:p>
            <a:r>
              <a:rPr lang="fr-FR" sz="2000" b="1" dirty="0">
                <a:solidFill>
                  <a:schemeClr val="bg1"/>
                </a:solidFill>
              </a:rPr>
              <a:t>Vue aérienne du palais royal de Madrid.</a:t>
            </a:r>
          </a:p>
        </p:txBody>
      </p:sp>
    </p:spTree>
    <p:extLst>
      <p:ext uri="{BB962C8B-B14F-4D97-AF65-F5344CB8AC3E}">
        <p14:creationId xmlns:p14="http://schemas.microsoft.com/office/powerpoint/2010/main" val="2546220505"/>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bâtiment, rivière&#10;&#10;Description générée automatiquement">
            <a:extLst>
              <a:ext uri="{FF2B5EF4-FFF2-40B4-BE49-F238E27FC236}">
                <a16:creationId xmlns:a16="http://schemas.microsoft.com/office/drawing/2014/main" id="{13D99128-5CEB-2BB8-5416-9A31E9D241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
        <p:nvSpPr>
          <p:cNvPr id="4" name="ZoneTexte 3">
            <a:extLst>
              <a:ext uri="{FF2B5EF4-FFF2-40B4-BE49-F238E27FC236}">
                <a16:creationId xmlns:a16="http://schemas.microsoft.com/office/drawing/2014/main" id="{4AE91367-909E-B24C-0589-5C1AA81FF215}"/>
              </a:ext>
            </a:extLst>
          </p:cNvPr>
          <p:cNvSpPr txBox="1"/>
          <p:nvPr/>
        </p:nvSpPr>
        <p:spPr>
          <a:xfrm>
            <a:off x="3175687" y="6039000"/>
            <a:ext cx="8724900" cy="400110"/>
          </a:xfrm>
          <a:prstGeom prst="rect">
            <a:avLst/>
          </a:prstGeom>
          <a:noFill/>
        </p:spPr>
        <p:txBody>
          <a:bodyPr wrap="square" rtlCol="0">
            <a:spAutoFit/>
          </a:bodyPr>
          <a:lstStyle/>
          <a:p>
            <a:r>
              <a:rPr lang="fr-FR" sz="2000" b="1" dirty="0">
                <a:solidFill>
                  <a:schemeClr val="bg1"/>
                </a:solidFill>
              </a:rPr>
              <a:t>Vue de la façade nord depuis les jardins de Sabatini.</a:t>
            </a:r>
          </a:p>
        </p:txBody>
      </p:sp>
    </p:spTree>
    <p:extLst>
      <p:ext uri="{BB962C8B-B14F-4D97-AF65-F5344CB8AC3E}">
        <p14:creationId xmlns:p14="http://schemas.microsoft.com/office/powerpoint/2010/main" val="1858805631"/>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immeuble gouvernemental&#10;&#10;Description générée automatiquement">
            <a:extLst>
              <a:ext uri="{FF2B5EF4-FFF2-40B4-BE49-F238E27FC236}">
                <a16:creationId xmlns:a16="http://schemas.microsoft.com/office/drawing/2014/main" id="{3D537710-204F-1A0C-8F0F-673C210BFC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
        <p:nvSpPr>
          <p:cNvPr id="4" name="ZoneTexte 3">
            <a:extLst>
              <a:ext uri="{FF2B5EF4-FFF2-40B4-BE49-F238E27FC236}">
                <a16:creationId xmlns:a16="http://schemas.microsoft.com/office/drawing/2014/main" id="{88A559A9-0FEB-4464-BBF8-78F94A43188A}"/>
              </a:ext>
            </a:extLst>
          </p:cNvPr>
          <p:cNvSpPr txBox="1"/>
          <p:nvPr/>
        </p:nvSpPr>
        <p:spPr>
          <a:xfrm>
            <a:off x="4336878" y="5743905"/>
            <a:ext cx="9347200" cy="677108"/>
          </a:xfrm>
          <a:prstGeom prst="rect">
            <a:avLst/>
          </a:prstGeom>
          <a:noFill/>
        </p:spPr>
        <p:txBody>
          <a:bodyPr wrap="square" rtlCol="0">
            <a:spAutoFit/>
          </a:bodyPr>
          <a:lstStyle/>
          <a:p>
            <a:endParaRPr lang="fr-FR" dirty="0"/>
          </a:p>
          <a:p>
            <a:r>
              <a:rPr lang="fr-FR" sz="2000" b="1" dirty="0"/>
              <a:t>Vue du palais royal de Madrid.</a:t>
            </a:r>
          </a:p>
        </p:txBody>
      </p:sp>
    </p:spTree>
    <p:extLst>
      <p:ext uri="{BB962C8B-B14F-4D97-AF65-F5344CB8AC3E}">
        <p14:creationId xmlns:p14="http://schemas.microsoft.com/office/powerpoint/2010/main" val="1694876288"/>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eubles, tapis, intérieur, rouge&#10;&#10;Description générée automatiquement">
            <a:extLst>
              <a:ext uri="{FF2B5EF4-FFF2-40B4-BE49-F238E27FC236}">
                <a16:creationId xmlns:a16="http://schemas.microsoft.com/office/drawing/2014/main" id="{BA828FDC-7299-B790-ED75-5606550E1C7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
        <p:nvSpPr>
          <p:cNvPr id="4" name="ZoneTexte 3">
            <a:extLst>
              <a:ext uri="{FF2B5EF4-FFF2-40B4-BE49-F238E27FC236}">
                <a16:creationId xmlns:a16="http://schemas.microsoft.com/office/drawing/2014/main" id="{69018E2E-8F91-F17E-DEB4-0B765D198E5B}"/>
              </a:ext>
            </a:extLst>
          </p:cNvPr>
          <p:cNvSpPr txBox="1"/>
          <p:nvPr/>
        </p:nvSpPr>
        <p:spPr>
          <a:xfrm>
            <a:off x="2247900" y="6039000"/>
            <a:ext cx="7696200" cy="707886"/>
          </a:xfrm>
          <a:prstGeom prst="rect">
            <a:avLst/>
          </a:prstGeom>
          <a:noFill/>
        </p:spPr>
        <p:txBody>
          <a:bodyPr wrap="square" rtlCol="0">
            <a:spAutoFit/>
          </a:bodyPr>
          <a:lstStyle/>
          <a:p>
            <a:r>
              <a:rPr lang="fr-FR" sz="2000" b="1" dirty="0"/>
              <a:t>Salle du Trône aux murs recouverts de velours de Gênes cramoisi3 et au trône symbolique protégé par 4 lions dorés.</a:t>
            </a:r>
          </a:p>
        </p:txBody>
      </p:sp>
    </p:spTree>
    <p:extLst>
      <p:ext uri="{BB962C8B-B14F-4D97-AF65-F5344CB8AC3E}">
        <p14:creationId xmlns:p14="http://schemas.microsoft.com/office/powerpoint/2010/main" val="1873820029"/>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mur, meubles, sol&#10;&#10;Description générée automatiquement">
            <a:extLst>
              <a:ext uri="{FF2B5EF4-FFF2-40B4-BE49-F238E27FC236}">
                <a16:creationId xmlns:a16="http://schemas.microsoft.com/office/drawing/2014/main" id="{36A8AA28-A399-55D6-CD35-A8F6E7E8074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583889" y="225000"/>
            <a:ext cx="4809037" cy="6408000"/>
          </a:xfrm>
          <a:prstGeom prst="rect">
            <a:avLst/>
          </a:prstGeom>
        </p:spPr>
      </p:pic>
      <p:sp>
        <p:nvSpPr>
          <p:cNvPr id="4" name="ZoneTexte 3">
            <a:extLst>
              <a:ext uri="{FF2B5EF4-FFF2-40B4-BE49-F238E27FC236}">
                <a16:creationId xmlns:a16="http://schemas.microsoft.com/office/drawing/2014/main" id="{7A2A3D27-48CF-D18F-B7FE-414DB8A26AA7}"/>
              </a:ext>
            </a:extLst>
          </p:cNvPr>
          <p:cNvSpPr txBox="1"/>
          <p:nvPr/>
        </p:nvSpPr>
        <p:spPr>
          <a:xfrm>
            <a:off x="8521700" y="3543300"/>
            <a:ext cx="3530600" cy="1323439"/>
          </a:xfrm>
          <a:prstGeom prst="rect">
            <a:avLst/>
          </a:prstGeom>
          <a:noFill/>
        </p:spPr>
        <p:txBody>
          <a:bodyPr wrap="square" rtlCol="0">
            <a:spAutoFit/>
          </a:bodyPr>
          <a:lstStyle/>
          <a:p>
            <a:r>
              <a:rPr lang="fr-FR" sz="2000" b="1" dirty="0"/>
              <a:t>Salle des porcelaines aux murs et plafond entièrement recouverts de porcelaine de la manufacture de </a:t>
            </a:r>
            <a:r>
              <a:rPr lang="fr-FR" sz="2000" b="1" dirty="0" err="1"/>
              <a:t>Buen</a:t>
            </a:r>
            <a:r>
              <a:rPr lang="fr-FR" sz="2000" b="1" dirty="0"/>
              <a:t> </a:t>
            </a:r>
            <a:r>
              <a:rPr lang="fr-FR" sz="2000" b="1" dirty="0" err="1"/>
              <a:t>Retiro</a:t>
            </a:r>
            <a:r>
              <a:rPr lang="fr-FR" sz="2000" b="1" dirty="0"/>
              <a:t>.</a:t>
            </a:r>
          </a:p>
        </p:txBody>
      </p:sp>
    </p:spTree>
    <p:extLst>
      <p:ext uri="{BB962C8B-B14F-4D97-AF65-F5344CB8AC3E}">
        <p14:creationId xmlns:p14="http://schemas.microsoft.com/office/powerpoint/2010/main" val="498681621"/>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pierre&#10;&#10;Description générée automatiquement">
            <a:extLst>
              <a:ext uri="{FF2B5EF4-FFF2-40B4-BE49-F238E27FC236}">
                <a16:creationId xmlns:a16="http://schemas.microsoft.com/office/drawing/2014/main" id="{F7BA14D8-6C78-A11F-D5B5-53EBFF59BA5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97751" y="819000"/>
            <a:ext cx="7796498" cy="5220000"/>
          </a:xfrm>
          <a:prstGeom prst="rect">
            <a:avLst/>
          </a:prstGeom>
        </p:spPr>
      </p:pic>
      <p:sp>
        <p:nvSpPr>
          <p:cNvPr id="4" name="ZoneTexte 3">
            <a:extLst>
              <a:ext uri="{FF2B5EF4-FFF2-40B4-BE49-F238E27FC236}">
                <a16:creationId xmlns:a16="http://schemas.microsoft.com/office/drawing/2014/main" id="{89471B15-2091-28DD-FF3E-A3FC599F1C82}"/>
              </a:ext>
            </a:extLst>
          </p:cNvPr>
          <p:cNvSpPr txBox="1"/>
          <p:nvPr/>
        </p:nvSpPr>
        <p:spPr>
          <a:xfrm>
            <a:off x="2593166" y="5827410"/>
            <a:ext cx="8241649" cy="677108"/>
          </a:xfrm>
          <a:prstGeom prst="rect">
            <a:avLst/>
          </a:prstGeom>
          <a:noFill/>
        </p:spPr>
        <p:txBody>
          <a:bodyPr wrap="square" rtlCol="0">
            <a:spAutoFit/>
          </a:bodyPr>
          <a:lstStyle/>
          <a:p>
            <a:endParaRPr lang="fr-FR" dirty="0">
              <a:solidFill>
                <a:schemeClr val="bg1"/>
              </a:solidFill>
            </a:endParaRPr>
          </a:p>
          <a:p>
            <a:r>
              <a:rPr lang="fr-FR" sz="2000" b="1" dirty="0"/>
              <a:t>Le dôme et les 16 colonnes de marbre noir de la chapelle royale.</a:t>
            </a:r>
          </a:p>
        </p:txBody>
      </p:sp>
    </p:spTree>
    <p:extLst>
      <p:ext uri="{BB962C8B-B14F-4D97-AF65-F5344CB8AC3E}">
        <p14:creationId xmlns:p14="http://schemas.microsoft.com/office/powerpoint/2010/main" val="2968081223"/>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afond, autel&#10;&#10;Description générée automatiquement">
            <a:extLst>
              <a:ext uri="{FF2B5EF4-FFF2-40B4-BE49-F238E27FC236}">
                <a16:creationId xmlns:a16="http://schemas.microsoft.com/office/drawing/2014/main" id="{5D1302FA-5A69-ACF5-7A84-FF31B288658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71393" y="189000"/>
            <a:ext cx="4249214" cy="6480000"/>
          </a:xfrm>
          <a:prstGeom prst="rect">
            <a:avLst/>
          </a:prstGeom>
        </p:spPr>
      </p:pic>
      <p:sp>
        <p:nvSpPr>
          <p:cNvPr id="4" name="ZoneTexte 3">
            <a:extLst>
              <a:ext uri="{FF2B5EF4-FFF2-40B4-BE49-F238E27FC236}">
                <a16:creationId xmlns:a16="http://schemas.microsoft.com/office/drawing/2014/main" id="{38250B85-DA3A-593D-7281-22BA80C5B6A6}"/>
              </a:ext>
            </a:extLst>
          </p:cNvPr>
          <p:cNvSpPr txBox="1"/>
          <p:nvPr/>
        </p:nvSpPr>
        <p:spPr>
          <a:xfrm>
            <a:off x="101600" y="3340100"/>
            <a:ext cx="3869793" cy="1323439"/>
          </a:xfrm>
          <a:prstGeom prst="rect">
            <a:avLst/>
          </a:prstGeom>
          <a:noFill/>
        </p:spPr>
        <p:txBody>
          <a:bodyPr wrap="square" rtlCol="0">
            <a:spAutoFit/>
          </a:bodyPr>
          <a:lstStyle/>
          <a:p>
            <a:r>
              <a:rPr lang="fr-FR" sz="2000" b="1" dirty="0">
                <a:solidFill>
                  <a:schemeClr val="bg1"/>
                </a:solidFill>
              </a:rPr>
              <a:t>La Grandeur et le Pouvoir de la monarchie espagnole plafond de la salle du trône Giambattista Tiepolo, 1764</a:t>
            </a:r>
          </a:p>
        </p:txBody>
      </p:sp>
    </p:spTree>
    <p:extLst>
      <p:ext uri="{BB962C8B-B14F-4D97-AF65-F5344CB8AC3E}">
        <p14:creationId xmlns:p14="http://schemas.microsoft.com/office/powerpoint/2010/main" val="2967181422"/>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olonnade&#10;&#10;Description générée automatiquement">
            <a:extLst>
              <a:ext uri="{FF2B5EF4-FFF2-40B4-BE49-F238E27FC236}">
                <a16:creationId xmlns:a16="http://schemas.microsoft.com/office/drawing/2014/main" id="{ED828DA4-1E47-6117-75D2-04FD625107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95620" y="819000"/>
            <a:ext cx="7800759" cy="5220000"/>
          </a:xfrm>
          <a:prstGeom prst="rect">
            <a:avLst/>
          </a:prstGeom>
        </p:spPr>
      </p:pic>
      <p:sp>
        <p:nvSpPr>
          <p:cNvPr id="4" name="ZoneTexte 3">
            <a:extLst>
              <a:ext uri="{FF2B5EF4-FFF2-40B4-BE49-F238E27FC236}">
                <a16:creationId xmlns:a16="http://schemas.microsoft.com/office/drawing/2014/main" id="{C01500A8-88B8-B1E4-44C8-606E20E3EC5E}"/>
              </a:ext>
            </a:extLst>
          </p:cNvPr>
          <p:cNvSpPr txBox="1"/>
          <p:nvPr/>
        </p:nvSpPr>
        <p:spPr>
          <a:xfrm>
            <a:off x="5050383" y="6039000"/>
            <a:ext cx="8961120" cy="400110"/>
          </a:xfrm>
          <a:prstGeom prst="rect">
            <a:avLst/>
          </a:prstGeom>
          <a:noFill/>
        </p:spPr>
        <p:txBody>
          <a:bodyPr wrap="square" rtlCol="0">
            <a:spAutoFit/>
          </a:bodyPr>
          <a:lstStyle/>
          <a:p>
            <a:r>
              <a:rPr lang="fr-FR" sz="2000" b="1" dirty="0">
                <a:solidFill>
                  <a:schemeClr val="bg1"/>
                </a:solidFill>
              </a:rPr>
              <a:t>Palais De Madrid</a:t>
            </a:r>
          </a:p>
        </p:txBody>
      </p:sp>
    </p:spTree>
    <p:extLst>
      <p:ext uri="{BB962C8B-B14F-4D97-AF65-F5344CB8AC3E}">
        <p14:creationId xmlns:p14="http://schemas.microsoft.com/office/powerpoint/2010/main" val="2770972859"/>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route, bâtiment&#10;&#10;Description générée automatiquement">
            <a:extLst>
              <a:ext uri="{FF2B5EF4-FFF2-40B4-BE49-F238E27FC236}">
                <a16:creationId xmlns:a16="http://schemas.microsoft.com/office/drawing/2014/main" id="{ACF65E73-6F68-0FF2-BE78-D4CC43CD44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01443" y="819000"/>
            <a:ext cx="6989114" cy="5220000"/>
          </a:xfrm>
          <a:prstGeom prst="rect">
            <a:avLst/>
          </a:prstGeom>
        </p:spPr>
      </p:pic>
      <p:sp>
        <p:nvSpPr>
          <p:cNvPr id="4" name="ZoneTexte 3">
            <a:extLst>
              <a:ext uri="{FF2B5EF4-FFF2-40B4-BE49-F238E27FC236}">
                <a16:creationId xmlns:a16="http://schemas.microsoft.com/office/drawing/2014/main" id="{A4FAC2F5-D98B-8258-F8E3-866F3C87FBAE}"/>
              </a:ext>
            </a:extLst>
          </p:cNvPr>
          <p:cNvSpPr txBox="1"/>
          <p:nvPr/>
        </p:nvSpPr>
        <p:spPr>
          <a:xfrm>
            <a:off x="3787523" y="6039000"/>
            <a:ext cx="9418320" cy="400110"/>
          </a:xfrm>
          <a:prstGeom prst="rect">
            <a:avLst/>
          </a:prstGeom>
          <a:noFill/>
        </p:spPr>
        <p:txBody>
          <a:bodyPr wrap="square" rtlCol="0">
            <a:spAutoFit/>
          </a:bodyPr>
          <a:lstStyle/>
          <a:p>
            <a:r>
              <a:rPr lang="es-ES" sz="2000" b="1" dirty="0">
                <a:solidFill>
                  <a:schemeClr val="bg1"/>
                </a:solidFill>
              </a:rPr>
              <a:t>Madrid Palacio Real De Madrid </a:t>
            </a:r>
            <a:r>
              <a:rPr lang="es-ES" sz="2000" b="1" dirty="0" err="1">
                <a:solidFill>
                  <a:schemeClr val="bg1"/>
                </a:solidFill>
              </a:rPr>
              <a:t>Entrée</a:t>
            </a:r>
            <a:r>
              <a:rPr lang="es-ES" sz="2000" b="1" dirty="0">
                <a:solidFill>
                  <a:schemeClr val="bg1"/>
                </a:solidFill>
              </a:rPr>
              <a:t> Sud</a:t>
            </a:r>
            <a:endParaRPr lang="fr-FR" sz="2000" b="1" dirty="0">
              <a:solidFill>
                <a:schemeClr val="bg1"/>
              </a:solidFill>
            </a:endParaRPr>
          </a:p>
        </p:txBody>
      </p:sp>
    </p:spTree>
    <p:extLst>
      <p:ext uri="{BB962C8B-B14F-4D97-AF65-F5344CB8AC3E}">
        <p14:creationId xmlns:p14="http://schemas.microsoft.com/office/powerpoint/2010/main" val="1169686636"/>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utel&#10;&#10;Description générée automatiquement">
            <a:extLst>
              <a:ext uri="{FF2B5EF4-FFF2-40B4-BE49-F238E27FC236}">
                <a16:creationId xmlns:a16="http://schemas.microsoft.com/office/drawing/2014/main" id="{9E193F62-DB60-E192-FCE5-5B713E1DA3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98435" y="819000"/>
            <a:ext cx="6960000" cy="5220000"/>
          </a:xfrm>
          <a:prstGeom prst="rect">
            <a:avLst/>
          </a:prstGeom>
        </p:spPr>
      </p:pic>
      <p:sp>
        <p:nvSpPr>
          <p:cNvPr id="4" name="ZoneTexte 3">
            <a:extLst>
              <a:ext uri="{FF2B5EF4-FFF2-40B4-BE49-F238E27FC236}">
                <a16:creationId xmlns:a16="http://schemas.microsoft.com/office/drawing/2014/main" id="{C7142E14-8AE7-9138-A814-B8AB3DB45264}"/>
              </a:ext>
            </a:extLst>
          </p:cNvPr>
          <p:cNvSpPr txBox="1"/>
          <p:nvPr/>
        </p:nvSpPr>
        <p:spPr>
          <a:xfrm>
            <a:off x="5193016" y="6039000"/>
            <a:ext cx="9457508" cy="400110"/>
          </a:xfrm>
          <a:prstGeom prst="rect">
            <a:avLst/>
          </a:prstGeom>
          <a:noFill/>
        </p:spPr>
        <p:txBody>
          <a:bodyPr wrap="square" rtlCol="0">
            <a:spAutoFit/>
          </a:bodyPr>
          <a:lstStyle/>
          <a:p>
            <a:r>
              <a:rPr lang="fr-FR" sz="2000" b="1" dirty="0">
                <a:solidFill>
                  <a:schemeClr val="bg1"/>
                </a:solidFill>
              </a:rPr>
              <a:t>Salle du Trône</a:t>
            </a:r>
          </a:p>
        </p:txBody>
      </p:sp>
    </p:spTree>
    <p:extLst>
      <p:ext uri="{BB962C8B-B14F-4D97-AF65-F5344CB8AC3E}">
        <p14:creationId xmlns:p14="http://schemas.microsoft.com/office/powerpoint/2010/main" val="1073400259"/>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0FF401F-788B-41D3-20A5-8E57A934EA9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
        <p:nvSpPr>
          <p:cNvPr id="4" name="ZoneTexte 3">
            <a:extLst>
              <a:ext uri="{FF2B5EF4-FFF2-40B4-BE49-F238E27FC236}">
                <a16:creationId xmlns:a16="http://schemas.microsoft.com/office/drawing/2014/main" id="{117E51AC-D40C-AC4C-1414-2ADF76B76E5F}"/>
              </a:ext>
            </a:extLst>
          </p:cNvPr>
          <p:cNvSpPr txBox="1"/>
          <p:nvPr/>
        </p:nvSpPr>
        <p:spPr>
          <a:xfrm>
            <a:off x="4697391" y="6039000"/>
            <a:ext cx="9000309" cy="400110"/>
          </a:xfrm>
          <a:prstGeom prst="rect">
            <a:avLst/>
          </a:prstGeom>
          <a:noFill/>
        </p:spPr>
        <p:txBody>
          <a:bodyPr wrap="square" rtlCol="0">
            <a:spAutoFit/>
          </a:bodyPr>
          <a:lstStyle/>
          <a:p>
            <a:r>
              <a:rPr lang="fr-FR" sz="2000" b="1" dirty="0">
                <a:solidFill>
                  <a:schemeClr val="bg1"/>
                </a:solidFill>
              </a:rPr>
              <a:t>Chambre de Porcelaine</a:t>
            </a:r>
          </a:p>
        </p:txBody>
      </p:sp>
    </p:spTree>
    <p:extLst>
      <p:ext uri="{BB962C8B-B14F-4D97-AF65-F5344CB8AC3E}">
        <p14:creationId xmlns:p14="http://schemas.microsoft.com/office/powerpoint/2010/main" val="287459256"/>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orcelaine&#10;&#10;Description générée automatiquement">
            <a:extLst>
              <a:ext uri="{FF2B5EF4-FFF2-40B4-BE49-F238E27FC236}">
                <a16:creationId xmlns:a16="http://schemas.microsoft.com/office/drawing/2014/main" id="{7C34B5CB-2C7A-0827-DDFF-45295E7727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
        <p:nvSpPr>
          <p:cNvPr id="4" name="ZoneTexte 3">
            <a:extLst>
              <a:ext uri="{FF2B5EF4-FFF2-40B4-BE49-F238E27FC236}">
                <a16:creationId xmlns:a16="http://schemas.microsoft.com/office/drawing/2014/main" id="{6C3C2119-CCC0-E799-CB10-9D25A2774FE6}"/>
              </a:ext>
            </a:extLst>
          </p:cNvPr>
          <p:cNvSpPr txBox="1"/>
          <p:nvPr/>
        </p:nvSpPr>
        <p:spPr>
          <a:xfrm>
            <a:off x="4047721" y="5700446"/>
            <a:ext cx="8033657" cy="677108"/>
          </a:xfrm>
          <a:prstGeom prst="rect">
            <a:avLst/>
          </a:prstGeom>
          <a:noFill/>
        </p:spPr>
        <p:txBody>
          <a:bodyPr wrap="square" rtlCol="0">
            <a:spAutoFit/>
          </a:bodyPr>
          <a:lstStyle/>
          <a:p>
            <a:endParaRPr lang="fr-FR" dirty="0"/>
          </a:p>
          <a:p>
            <a:r>
              <a:rPr lang="fr-FR" sz="2000" b="1" dirty="0"/>
              <a:t>Plafond de la chambre de Porcelaine</a:t>
            </a:r>
          </a:p>
        </p:txBody>
      </p:sp>
    </p:spTree>
    <p:extLst>
      <p:ext uri="{BB962C8B-B14F-4D97-AF65-F5344CB8AC3E}">
        <p14:creationId xmlns:p14="http://schemas.microsoft.com/office/powerpoint/2010/main" val="68140101"/>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F098E88-E528-7AD1-303E-4E415FAE91E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
        <p:nvSpPr>
          <p:cNvPr id="4" name="ZoneTexte 3">
            <a:extLst>
              <a:ext uri="{FF2B5EF4-FFF2-40B4-BE49-F238E27FC236}">
                <a16:creationId xmlns:a16="http://schemas.microsoft.com/office/drawing/2014/main" id="{70BB4157-86D0-9D07-8984-82CF933F2E5A}"/>
              </a:ext>
            </a:extLst>
          </p:cNvPr>
          <p:cNvSpPr txBox="1"/>
          <p:nvPr/>
        </p:nvSpPr>
        <p:spPr>
          <a:xfrm>
            <a:off x="5259624" y="5700446"/>
            <a:ext cx="9457508" cy="677108"/>
          </a:xfrm>
          <a:prstGeom prst="rect">
            <a:avLst/>
          </a:prstGeom>
          <a:noFill/>
        </p:spPr>
        <p:txBody>
          <a:bodyPr wrap="square" rtlCol="0">
            <a:spAutoFit/>
          </a:bodyPr>
          <a:lstStyle/>
          <a:p>
            <a:endParaRPr lang="fr-FR" dirty="0"/>
          </a:p>
          <a:p>
            <a:r>
              <a:rPr lang="fr-FR" sz="2000" b="1" dirty="0"/>
              <a:t>Salon mauresque</a:t>
            </a:r>
          </a:p>
        </p:txBody>
      </p:sp>
    </p:spTree>
    <p:extLst>
      <p:ext uri="{BB962C8B-B14F-4D97-AF65-F5344CB8AC3E}">
        <p14:creationId xmlns:p14="http://schemas.microsoft.com/office/powerpoint/2010/main" val="3974768974"/>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arbre, plein air, ciel&#10;&#10;Description générée automatiquement">
            <a:extLst>
              <a:ext uri="{FF2B5EF4-FFF2-40B4-BE49-F238E27FC236}">
                <a16:creationId xmlns:a16="http://schemas.microsoft.com/office/drawing/2014/main" id="{998F7104-F819-47B2-7115-39B926E9285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
        <p:nvSpPr>
          <p:cNvPr id="5" name="ZoneTexte 4">
            <a:extLst>
              <a:ext uri="{FF2B5EF4-FFF2-40B4-BE49-F238E27FC236}">
                <a16:creationId xmlns:a16="http://schemas.microsoft.com/office/drawing/2014/main" id="{4DED6A09-1FD1-4B65-BD32-910346FEAAC6}"/>
              </a:ext>
            </a:extLst>
          </p:cNvPr>
          <p:cNvSpPr txBox="1"/>
          <p:nvPr/>
        </p:nvSpPr>
        <p:spPr>
          <a:xfrm>
            <a:off x="1005385" y="6039000"/>
            <a:ext cx="10181230" cy="707886"/>
          </a:xfrm>
          <a:prstGeom prst="rect">
            <a:avLst/>
          </a:prstGeom>
          <a:noFill/>
        </p:spPr>
        <p:txBody>
          <a:bodyPr wrap="square" rtlCol="0">
            <a:spAutoFit/>
          </a:bodyPr>
          <a:lstStyle/>
          <a:p>
            <a:r>
              <a:rPr lang="fr-FR" sz="2000" b="1" dirty="0"/>
              <a:t>Le palais royal du Pardo est une des résidences du roi d'Espagne. Il est situé à six kilomètres de Madrid, en Espagne.</a:t>
            </a:r>
          </a:p>
        </p:txBody>
      </p:sp>
    </p:spTree>
    <p:extLst>
      <p:ext uri="{BB962C8B-B14F-4D97-AF65-F5344CB8AC3E}">
        <p14:creationId xmlns:p14="http://schemas.microsoft.com/office/powerpoint/2010/main" val="3034685593"/>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transport, personnes&#10;&#10;Description générée automatiquement">
            <a:extLst>
              <a:ext uri="{FF2B5EF4-FFF2-40B4-BE49-F238E27FC236}">
                <a16:creationId xmlns:a16="http://schemas.microsoft.com/office/drawing/2014/main" id="{AC77471B-787E-C661-81C3-926BCED8DF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51016" y="819000"/>
            <a:ext cx="8489968" cy="5220000"/>
          </a:xfrm>
          <a:prstGeom prst="rect">
            <a:avLst/>
          </a:prstGeom>
        </p:spPr>
      </p:pic>
      <p:sp>
        <p:nvSpPr>
          <p:cNvPr id="4" name="ZoneTexte 3">
            <a:extLst>
              <a:ext uri="{FF2B5EF4-FFF2-40B4-BE49-F238E27FC236}">
                <a16:creationId xmlns:a16="http://schemas.microsoft.com/office/drawing/2014/main" id="{484E645A-1F92-E0E1-0924-6C1DB64F9FA6}"/>
              </a:ext>
            </a:extLst>
          </p:cNvPr>
          <p:cNvSpPr txBox="1"/>
          <p:nvPr/>
        </p:nvSpPr>
        <p:spPr>
          <a:xfrm>
            <a:off x="3430920" y="5700446"/>
            <a:ext cx="10172700" cy="677108"/>
          </a:xfrm>
          <a:prstGeom prst="rect">
            <a:avLst/>
          </a:prstGeom>
          <a:noFill/>
        </p:spPr>
        <p:txBody>
          <a:bodyPr wrap="square" rtlCol="0">
            <a:spAutoFit/>
          </a:bodyPr>
          <a:lstStyle/>
          <a:p>
            <a:endParaRPr lang="fr-FR" dirty="0"/>
          </a:p>
          <a:p>
            <a:r>
              <a:rPr lang="fr-FR" sz="2000" b="1" dirty="0"/>
              <a:t>Réception d'un ambassadeur étranger, en 2010.</a:t>
            </a:r>
          </a:p>
        </p:txBody>
      </p:sp>
    </p:spTree>
    <p:extLst>
      <p:ext uri="{BB962C8B-B14F-4D97-AF65-F5344CB8AC3E}">
        <p14:creationId xmlns:p14="http://schemas.microsoft.com/office/powerpoint/2010/main" val="2657738010"/>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pierre&#10;&#10;Description générée automatiquement">
            <a:extLst>
              <a:ext uri="{FF2B5EF4-FFF2-40B4-BE49-F238E27FC236}">
                <a16:creationId xmlns:a16="http://schemas.microsoft.com/office/drawing/2014/main" id="{D135A27D-E8C4-5401-A897-5140A3D396C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97751" y="819000"/>
            <a:ext cx="7796498" cy="5220000"/>
          </a:xfrm>
          <a:prstGeom prst="rect">
            <a:avLst/>
          </a:prstGeom>
        </p:spPr>
      </p:pic>
      <p:sp>
        <p:nvSpPr>
          <p:cNvPr id="4" name="ZoneTexte 3">
            <a:extLst>
              <a:ext uri="{FF2B5EF4-FFF2-40B4-BE49-F238E27FC236}">
                <a16:creationId xmlns:a16="http://schemas.microsoft.com/office/drawing/2014/main" id="{3EDC0112-755C-8E65-F808-CE182F77D1C9}"/>
              </a:ext>
            </a:extLst>
          </p:cNvPr>
          <p:cNvSpPr txBox="1"/>
          <p:nvPr/>
        </p:nvSpPr>
        <p:spPr>
          <a:xfrm>
            <a:off x="4002206" y="5700446"/>
            <a:ext cx="9529763" cy="677108"/>
          </a:xfrm>
          <a:prstGeom prst="rect">
            <a:avLst/>
          </a:prstGeom>
          <a:noFill/>
        </p:spPr>
        <p:txBody>
          <a:bodyPr wrap="square" rtlCol="0">
            <a:spAutoFit/>
          </a:bodyPr>
          <a:lstStyle/>
          <a:p>
            <a:endParaRPr lang="fr-FR" dirty="0"/>
          </a:p>
          <a:p>
            <a:r>
              <a:rPr lang="fr-FR" sz="2000" b="1" dirty="0"/>
              <a:t>La chapelle royale, de Ventura </a:t>
            </a:r>
            <a:r>
              <a:rPr lang="fr-FR" sz="2000" b="1" dirty="0" err="1"/>
              <a:t>Rodríguez</a:t>
            </a:r>
            <a:r>
              <a:rPr lang="fr-FR" dirty="0"/>
              <a:t>.</a:t>
            </a:r>
          </a:p>
        </p:txBody>
      </p:sp>
    </p:spTree>
    <p:extLst>
      <p:ext uri="{BB962C8B-B14F-4D97-AF65-F5344CB8AC3E}">
        <p14:creationId xmlns:p14="http://schemas.microsoft.com/office/powerpoint/2010/main" val="3306204658"/>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pièce, décoré, autel&#10;&#10;Description générée automatiquement">
            <a:extLst>
              <a:ext uri="{FF2B5EF4-FFF2-40B4-BE49-F238E27FC236}">
                <a16:creationId xmlns:a16="http://schemas.microsoft.com/office/drawing/2014/main" id="{918AF28E-21A6-0732-ACAF-8D50B682AB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39545" y="819000"/>
            <a:ext cx="5912910" cy="5220000"/>
          </a:xfrm>
          <a:prstGeom prst="rect">
            <a:avLst/>
          </a:prstGeom>
        </p:spPr>
      </p:pic>
      <p:sp>
        <p:nvSpPr>
          <p:cNvPr id="4" name="ZoneTexte 3">
            <a:extLst>
              <a:ext uri="{FF2B5EF4-FFF2-40B4-BE49-F238E27FC236}">
                <a16:creationId xmlns:a16="http://schemas.microsoft.com/office/drawing/2014/main" id="{F56D755F-F72B-21A7-E904-C7FCC31734A5}"/>
              </a:ext>
            </a:extLst>
          </p:cNvPr>
          <p:cNvSpPr txBox="1"/>
          <p:nvPr/>
        </p:nvSpPr>
        <p:spPr>
          <a:xfrm>
            <a:off x="4890590" y="5700446"/>
            <a:ext cx="9358313"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Le salon de Charles III</a:t>
            </a:r>
          </a:p>
        </p:txBody>
      </p:sp>
    </p:spTree>
    <p:extLst>
      <p:ext uri="{BB962C8B-B14F-4D97-AF65-F5344CB8AC3E}">
        <p14:creationId xmlns:p14="http://schemas.microsoft.com/office/powerpoint/2010/main" val="3833751802"/>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ol, intérieur&#10;&#10;Description générée automatiquement">
            <a:extLst>
              <a:ext uri="{FF2B5EF4-FFF2-40B4-BE49-F238E27FC236}">
                <a16:creationId xmlns:a16="http://schemas.microsoft.com/office/drawing/2014/main" id="{8838B1F1-30A9-FFA8-0244-3179A8B03AE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31581" y="937641"/>
            <a:ext cx="7528838" cy="5220000"/>
          </a:xfrm>
          <a:prstGeom prst="rect">
            <a:avLst/>
          </a:prstGeom>
        </p:spPr>
      </p:pic>
      <p:sp>
        <p:nvSpPr>
          <p:cNvPr id="4" name="ZoneTexte 3">
            <a:extLst>
              <a:ext uri="{FF2B5EF4-FFF2-40B4-BE49-F238E27FC236}">
                <a16:creationId xmlns:a16="http://schemas.microsoft.com/office/drawing/2014/main" id="{84C30923-5371-7CE3-0F89-01B6B3A55E68}"/>
              </a:ext>
            </a:extLst>
          </p:cNvPr>
          <p:cNvSpPr txBox="1"/>
          <p:nvPr/>
        </p:nvSpPr>
        <p:spPr>
          <a:xfrm>
            <a:off x="5559881" y="5819087"/>
            <a:ext cx="8601075"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Salle à manger</a:t>
            </a:r>
          </a:p>
        </p:txBody>
      </p:sp>
    </p:spTree>
    <p:extLst>
      <p:ext uri="{BB962C8B-B14F-4D97-AF65-F5344CB8AC3E}">
        <p14:creationId xmlns:p14="http://schemas.microsoft.com/office/powerpoint/2010/main" val="978120510"/>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autel&#10;&#10;Description générée automatiquement">
            <a:extLst>
              <a:ext uri="{FF2B5EF4-FFF2-40B4-BE49-F238E27FC236}">
                <a16:creationId xmlns:a16="http://schemas.microsoft.com/office/drawing/2014/main" id="{45727543-483A-0F14-953B-FC6D98705F6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
        <p:nvSpPr>
          <p:cNvPr id="4" name="ZoneTexte 3">
            <a:extLst>
              <a:ext uri="{FF2B5EF4-FFF2-40B4-BE49-F238E27FC236}">
                <a16:creationId xmlns:a16="http://schemas.microsoft.com/office/drawing/2014/main" id="{6335AD5B-33BF-291D-6C29-8C30677D48A4}"/>
              </a:ext>
            </a:extLst>
          </p:cNvPr>
          <p:cNvSpPr txBox="1"/>
          <p:nvPr/>
        </p:nvSpPr>
        <p:spPr>
          <a:xfrm>
            <a:off x="5204025" y="5700446"/>
            <a:ext cx="8743950"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Escalier d'honneur</a:t>
            </a:r>
          </a:p>
        </p:txBody>
      </p:sp>
    </p:spTree>
    <p:extLst>
      <p:ext uri="{BB962C8B-B14F-4D97-AF65-F5344CB8AC3E}">
        <p14:creationId xmlns:p14="http://schemas.microsoft.com/office/powerpoint/2010/main" val="705015399"/>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sol, pièce, décoré&#10;&#10;Description générée automatiquement">
            <a:extLst>
              <a:ext uri="{FF2B5EF4-FFF2-40B4-BE49-F238E27FC236}">
                <a16:creationId xmlns:a16="http://schemas.microsoft.com/office/drawing/2014/main" id="{C80A1BC7-9D3D-7011-2EE2-4E041E02B5D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618188" y="819000"/>
            <a:ext cx="6955624" cy="5220000"/>
          </a:xfrm>
          <a:prstGeom prst="rect">
            <a:avLst/>
          </a:prstGeom>
        </p:spPr>
      </p:pic>
      <p:sp>
        <p:nvSpPr>
          <p:cNvPr id="4" name="ZoneTexte 3">
            <a:extLst>
              <a:ext uri="{FF2B5EF4-FFF2-40B4-BE49-F238E27FC236}">
                <a16:creationId xmlns:a16="http://schemas.microsoft.com/office/drawing/2014/main" id="{5422BC07-4657-FA70-57C4-D48A5589B1BB}"/>
              </a:ext>
            </a:extLst>
          </p:cNvPr>
          <p:cNvSpPr txBox="1"/>
          <p:nvPr/>
        </p:nvSpPr>
        <p:spPr>
          <a:xfrm>
            <a:off x="3788960" y="5700446"/>
            <a:ext cx="9758363" cy="677108"/>
          </a:xfrm>
          <a:prstGeom prst="rect">
            <a:avLst/>
          </a:prstGeom>
          <a:noFill/>
        </p:spPr>
        <p:txBody>
          <a:bodyPr wrap="square" rtlCol="0">
            <a:spAutoFit/>
          </a:bodyPr>
          <a:lstStyle/>
          <a:p>
            <a:endParaRPr lang="fr-FR" dirty="0"/>
          </a:p>
          <a:p>
            <a:r>
              <a:rPr lang="fr-FR" sz="2000" b="1" dirty="0"/>
              <a:t>Mobilier intérieur du palais royal de Madrid</a:t>
            </a:r>
          </a:p>
        </p:txBody>
      </p:sp>
    </p:spTree>
    <p:extLst>
      <p:ext uri="{BB962C8B-B14F-4D97-AF65-F5344CB8AC3E}">
        <p14:creationId xmlns:p14="http://schemas.microsoft.com/office/powerpoint/2010/main" val="156068509"/>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rsonne&#10;&#10;Description générée automatiquement">
            <a:extLst>
              <a:ext uri="{FF2B5EF4-FFF2-40B4-BE49-F238E27FC236}">
                <a16:creationId xmlns:a16="http://schemas.microsoft.com/office/drawing/2014/main" id="{FAE43F8D-3371-97F6-30C2-812E305D71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48013" y="819000"/>
            <a:ext cx="6295973" cy="5220000"/>
          </a:xfrm>
          <a:prstGeom prst="rect">
            <a:avLst/>
          </a:prstGeom>
        </p:spPr>
      </p:pic>
      <p:sp>
        <p:nvSpPr>
          <p:cNvPr id="4" name="ZoneTexte 3">
            <a:extLst>
              <a:ext uri="{FF2B5EF4-FFF2-40B4-BE49-F238E27FC236}">
                <a16:creationId xmlns:a16="http://schemas.microsoft.com/office/drawing/2014/main" id="{3BA5E692-F195-7345-8298-75CAD3F5BE1E}"/>
              </a:ext>
            </a:extLst>
          </p:cNvPr>
          <p:cNvSpPr txBox="1"/>
          <p:nvPr/>
        </p:nvSpPr>
        <p:spPr>
          <a:xfrm>
            <a:off x="2797887" y="5700446"/>
            <a:ext cx="6924650" cy="677108"/>
          </a:xfrm>
          <a:prstGeom prst="rect">
            <a:avLst/>
          </a:prstGeom>
          <a:noFill/>
        </p:spPr>
        <p:txBody>
          <a:bodyPr wrap="square" rtlCol="0">
            <a:spAutoFit/>
          </a:bodyPr>
          <a:lstStyle/>
          <a:p>
            <a:endParaRPr lang="fr-FR" dirty="0"/>
          </a:p>
          <a:p>
            <a:r>
              <a:rPr lang="fr-FR" sz="2000" b="1" dirty="0"/>
              <a:t>Salomé avec la tête de saint Jean-Baptiste (1609), Le Caravage.</a:t>
            </a:r>
          </a:p>
        </p:txBody>
      </p:sp>
    </p:spTree>
    <p:extLst>
      <p:ext uri="{BB962C8B-B14F-4D97-AF65-F5344CB8AC3E}">
        <p14:creationId xmlns:p14="http://schemas.microsoft.com/office/powerpoint/2010/main" val="2311431691"/>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personne, famille&#10;&#10;Description générée automatiquement">
            <a:extLst>
              <a:ext uri="{FF2B5EF4-FFF2-40B4-BE49-F238E27FC236}">
                <a16:creationId xmlns:a16="http://schemas.microsoft.com/office/drawing/2014/main" id="{BD8EB39E-1DEB-8C86-4DAB-AC873C9414A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08633" y="819000"/>
            <a:ext cx="6774734" cy="5220000"/>
          </a:xfrm>
          <a:prstGeom prst="rect">
            <a:avLst/>
          </a:prstGeom>
        </p:spPr>
      </p:pic>
      <p:sp>
        <p:nvSpPr>
          <p:cNvPr id="4" name="ZoneTexte 3">
            <a:extLst>
              <a:ext uri="{FF2B5EF4-FFF2-40B4-BE49-F238E27FC236}">
                <a16:creationId xmlns:a16="http://schemas.microsoft.com/office/drawing/2014/main" id="{8B82DEE9-4C91-FAA3-8B8F-8F1FE4E91E99}"/>
              </a:ext>
            </a:extLst>
          </p:cNvPr>
          <p:cNvSpPr txBox="1"/>
          <p:nvPr/>
        </p:nvSpPr>
        <p:spPr>
          <a:xfrm>
            <a:off x="3552256" y="5700446"/>
            <a:ext cx="8215313" cy="677108"/>
          </a:xfrm>
          <a:prstGeom prst="rect">
            <a:avLst/>
          </a:prstGeom>
          <a:noFill/>
        </p:spPr>
        <p:txBody>
          <a:bodyPr wrap="square" rtlCol="0">
            <a:spAutoFit/>
          </a:bodyPr>
          <a:lstStyle/>
          <a:p>
            <a:endParaRPr lang="fr-FR" dirty="0"/>
          </a:p>
          <a:p>
            <a:r>
              <a:rPr lang="fr-FR" sz="2000" b="1" dirty="0"/>
              <a:t>Scène de taverne (1640), David Teniers le Jeune.</a:t>
            </a:r>
          </a:p>
        </p:txBody>
      </p:sp>
    </p:spTree>
    <p:extLst>
      <p:ext uri="{BB962C8B-B14F-4D97-AF65-F5344CB8AC3E}">
        <p14:creationId xmlns:p14="http://schemas.microsoft.com/office/powerpoint/2010/main" val="2370352661"/>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musique, instrument à archet&#10;&#10;Description générée automatiquement">
            <a:extLst>
              <a:ext uri="{FF2B5EF4-FFF2-40B4-BE49-F238E27FC236}">
                <a16:creationId xmlns:a16="http://schemas.microsoft.com/office/drawing/2014/main" id="{E39B0610-51B1-9603-7A7C-00E77D41B56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78557" y="942975"/>
            <a:ext cx="7834886" cy="5220000"/>
          </a:xfrm>
          <a:prstGeom prst="rect">
            <a:avLst/>
          </a:prstGeom>
        </p:spPr>
      </p:pic>
      <p:sp>
        <p:nvSpPr>
          <p:cNvPr id="4" name="ZoneTexte 3">
            <a:extLst>
              <a:ext uri="{FF2B5EF4-FFF2-40B4-BE49-F238E27FC236}">
                <a16:creationId xmlns:a16="http://schemas.microsoft.com/office/drawing/2014/main" id="{EFE2337B-8D2B-2C56-05AC-148D40DAED54}"/>
              </a:ext>
            </a:extLst>
          </p:cNvPr>
          <p:cNvSpPr txBox="1"/>
          <p:nvPr/>
        </p:nvSpPr>
        <p:spPr>
          <a:xfrm>
            <a:off x="4738547" y="5824421"/>
            <a:ext cx="9029700" cy="677108"/>
          </a:xfrm>
          <a:prstGeom prst="rect">
            <a:avLst/>
          </a:prstGeom>
          <a:noFill/>
        </p:spPr>
        <p:txBody>
          <a:bodyPr wrap="square" rtlCol="0">
            <a:spAutoFit/>
          </a:bodyPr>
          <a:lstStyle/>
          <a:p>
            <a:endParaRPr lang="fr-FR" dirty="0"/>
          </a:p>
          <a:p>
            <a:r>
              <a:rPr lang="fr-FR" sz="2000" b="1" dirty="0"/>
              <a:t>Un violon Stradivarius</a:t>
            </a:r>
          </a:p>
        </p:txBody>
      </p:sp>
    </p:spTree>
    <p:extLst>
      <p:ext uri="{BB962C8B-B14F-4D97-AF65-F5344CB8AC3E}">
        <p14:creationId xmlns:p14="http://schemas.microsoft.com/office/powerpoint/2010/main" val="232368529"/>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6" name="Image 5" descr="Une image contenant intérieur, pièce, décoré, autel&#10;&#10;Description générée automatiquement">
            <a:extLst>
              <a:ext uri="{FF2B5EF4-FFF2-40B4-BE49-F238E27FC236}">
                <a16:creationId xmlns:a16="http://schemas.microsoft.com/office/drawing/2014/main" id="{3943654E-93DB-4356-E254-69663382F93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39545" y="819000"/>
            <a:ext cx="5912910" cy="5220000"/>
          </a:xfrm>
          <a:prstGeom prst="rect">
            <a:avLst/>
          </a:prstGeom>
        </p:spPr>
      </p:pic>
      <p:sp>
        <p:nvSpPr>
          <p:cNvPr id="7" name="ZoneTexte 6">
            <a:extLst>
              <a:ext uri="{FF2B5EF4-FFF2-40B4-BE49-F238E27FC236}">
                <a16:creationId xmlns:a16="http://schemas.microsoft.com/office/drawing/2014/main" id="{DB2ACD5E-6898-637C-6A6F-5781C4A850C0}"/>
              </a:ext>
            </a:extLst>
          </p:cNvPr>
          <p:cNvSpPr txBox="1"/>
          <p:nvPr/>
        </p:nvSpPr>
        <p:spPr>
          <a:xfrm>
            <a:off x="4931029" y="5802046"/>
            <a:ext cx="8242852" cy="677108"/>
          </a:xfrm>
          <a:prstGeom prst="rect">
            <a:avLst/>
          </a:prstGeom>
          <a:noFill/>
        </p:spPr>
        <p:txBody>
          <a:bodyPr wrap="square" rtlCol="0">
            <a:spAutoFit/>
          </a:bodyPr>
          <a:lstStyle/>
          <a:p>
            <a:endParaRPr lang="fr-FR" b="1" dirty="0"/>
          </a:p>
          <a:p>
            <a:r>
              <a:rPr lang="fr-FR" sz="2000" b="1" dirty="0"/>
              <a:t>Le salon de Charles III</a:t>
            </a:r>
          </a:p>
        </p:txBody>
      </p:sp>
    </p:spTree>
    <p:extLst>
      <p:ext uri="{BB962C8B-B14F-4D97-AF65-F5344CB8AC3E}">
        <p14:creationId xmlns:p14="http://schemas.microsoft.com/office/powerpoint/2010/main" val="1813148925"/>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5" name="Image 4" descr="Une image contenant intérieur, pièce, rouge, autel&#10;&#10;Description générée automatiquement">
            <a:extLst>
              <a:ext uri="{FF2B5EF4-FFF2-40B4-BE49-F238E27FC236}">
                <a16:creationId xmlns:a16="http://schemas.microsoft.com/office/drawing/2014/main" id="{D52178E7-2092-496F-71D5-9C04D4136E5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79468" y="819000"/>
            <a:ext cx="7833063" cy="5220000"/>
          </a:xfrm>
          <a:prstGeom prst="rect">
            <a:avLst/>
          </a:prstGeom>
        </p:spPr>
      </p:pic>
      <p:sp>
        <p:nvSpPr>
          <p:cNvPr id="6" name="ZoneTexte 5">
            <a:extLst>
              <a:ext uri="{FF2B5EF4-FFF2-40B4-BE49-F238E27FC236}">
                <a16:creationId xmlns:a16="http://schemas.microsoft.com/office/drawing/2014/main" id="{F44DEA2B-DEC7-B167-19E1-C6403CAD5883}"/>
              </a:ext>
            </a:extLst>
          </p:cNvPr>
          <p:cNvSpPr txBox="1"/>
          <p:nvPr/>
        </p:nvSpPr>
        <p:spPr>
          <a:xfrm>
            <a:off x="3222299" y="6039000"/>
            <a:ext cx="9170894" cy="400110"/>
          </a:xfrm>
          <a:prstGeom prst="rect">
            <a:avLst/>
          </a:prstGeom>
          <a:noFill/>
        </p:spPr>
        <p:txBody>
          <a:bodyPr wrap="square" rtlCol="0">
            <a:spAutoFit/>
          </a:bodyPr>
          <a:lstStyle/>
          <a:p>
            <a:r>
              <a:rPr lang="fr-FR" sz="2000" b="1" dirty="0"/>
              <a:t>CHAMBRE COURONNE DU PALAIS ROYAL DE MADRID</a:t>
            </a:r>
          </a:p>
        </p:txBody>
      </p:sp>
    </p:spTree>
    <p:extLst>
      <p:ext uri="{BB962C8B-B14F-4D97-AF65-F5344CB8AC3E}">
        <p14:creationId xmlns:p14="http://schemas.microsoft.com/office/powerpoint/2010/main" val="602623366"/>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ierre&#10;&#10;Description générée automatiquement">
            <a:extLst>
              <a:ext uri="{FF2B5EF4-FFF2-40B4-BE49-F238E27FC236}">
                <a16:creationId xmlns:a16="http://schemas.microsoft.com/office/drawing/2014/main" id="{63DCD518-8AC9-7302-D746-5B5B2E8745A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
        <p:nvSpPr>
          <p:cNvPr id="4" name="ZoneTexte 3">
            <a:extLst>
              <a:ext uri="{FF2B5EF4-FFF2-40B4-BE49-F238E27FC236}">
                <a16:creationId xmlns:a16="http://schemas.microsoft.com/office/drawing/2014/main" id="{D98D03FE-BBBD-C361-EBDA-D2E65564E235}"/>
              </a:ext>
            </a:extLst>
          </p:cNvPr>
          <p:cNvSpPr txBox="1"/>
          <p:nvPr/>
        </p:nvSpPr>
        <p:spPr>
          <a:xfrm>
            <a:off x="3081297" y="6039000"/>
            <a:ext cx="8337176" cy="400110"/>
          </a:xfrm>
          <a:prstGeom prst="rect">
            <a:avLst/>
          </a:prstGeom>
          <a:noFill/>
        </p:spPr>
        <p:txBody>
          <a:bodyPr wrap="square" rtlCol="0">
            <a:spAutoFit/>
          </a:bodyPr>
          <a:lstStyle/>
          <a:p>
            <a:r>
              <a:rPr lang="fr-FR" sz="2000" b="1" dirty="0">
                <a:solidFill>
                  <a:schemeClr val="bg1"/>
                </a:solidFill>
              </a:rPr>
              <a:t>La Salle des Colonnes : le cadre des bals et des réceptions</a:t>
            </a:r>
          </a:p>
        </p:txBody>
      </p:sp>
    </p:spTree>
    <p:extLst>
      <p:ext uri="{BB962C8B-B14F-4D97-AF65-F5344CB8AC3E}">
        <p14:creationId xmlns:p14="http://schemas.microsoft.com/office/powerpoint/2010/main" val="2937366711"/>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hall&#10;&#10;Description générée automatiquement">
            <a:extLst>
              <a:ext uri="{FF2B5EF4-FFF2-40B4-BE49-F238E27FC236}">
                <a16:creationId xmlns:a16="http://schemas.microsoft.com/office/drawing/2014/main" id="{DAEAD191-5660-9332-989E-32F0C78495E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
        <p:nvSpPr>
          <p:cNvPr id="4" name="ZoneTexte 3">
            <a:extLst>
              <a:ext uri="{FF2B5EF4-FFF2-40B4-BE49-F238E27FC236}">
                <a16:creationId xmlns:a16="http://schemas.microsoft.com/office/drawing/2014/main" id="{4140C4C3-7AE2-95EB-D307-EFAF9202286B}"/>
              </a:ext>
            </a:extLst>
          </p:cNvPr>
          <p:cNvSpPr txBox="1"/>
          <p:nvPr/>
        </p:nvSpPr>
        <p:spPr>
          <a:xfrm>
            <a:off x="3370602" y="6014240"/>
            <a:ext cx="9345706" cy="400110"/>
          </a:xfrm>
          <a:prstGeom prst="rect">
            <a:avLst/>
          </a:prstGeom>
          <a:noFill/>
        </p:spPr>
        <p:txBody>
          <a:bodyPr wrap="square" rtlCol="0">
            <a:spAutoFit/>
          </a:bodyPr>
          <a:lstStyle/>
          <a:p>
            <a:r>
              <a:rPr lang="fr-FR" sz="2000" b="1" dirty="0">
                <a:solidFill>
                  <a:schemeClr val="bg1"/>
                </a:solidFill>
              </a:rPr>
              <a:t>La galerie des glaces : un lieu de réflexion sur l'art</a:t>
            </a:r>
          </a:p>
        </p:txBody>
      </p:sp>
    </p:spTree>
    <p:extLst>
      <p:ext uri="{BB962C8B-B14F-4D97-AF65-F5344CB8AC3E}">
        <p14:creationId xmlns:p14="http://schemas.microsoft.com/office/powerpoint/2010/main" val="209421962"/>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plafond&#10;&#10;Description générée automatiquement">
            <a:extLst>
              <a:ext uri="{FF2B5EF4-FFF2-40B4-BE49-F238E27FC236}">
                <a16:creationId xmlns:a16="http://schemas.microsoft.com/office/drawing/2014/main" id="{C551B065-C65D-AB79-B1B6-E1FB349740E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
        <p:nvSpPr>
          <p:cNvPr id="4" name="ZoneTexte 3">
            <a:extLst>
              <a:ext uri="{FF2B5EF4-FFF2-40B4-BE49-F238E27FC236}">
                <a16:creationId xmlns:a16="http://schemas.microsoft.com/office/drawing/2014/main" id="{6802F530-2A4B-30E2-6A6C-7BD5EAB2C844}"/>
              </a:ext>
            </a:extLst>
          </p:cNvPr>
          <p:cNvSpPr txBox="1"/>
          <p:nvPr/>
        </p:nvSpPr>
        <p:spPr>
          <a:xfrm>
            <a:off x="3541187" y="5960349"/>
            <a:ext cx="8068235" cy="400110"/>
          </a:xfrm>
          <a:prstGeom prst="rect">
            <a:avLst/>
          </a:prstGeom>
          <a:noFill/>
        </p:spPr>
        <p:txBody>
          <a:bodyPr wrap="square" rtlCol="0">
            <a:spAutoFit/>
          </a:bodyPr>
          <a:lstStyle/>
          <a:p>
            <a:r>
              <a:rPr lang="fr-FR" dirty="0">
                <a:solidFill>
                  <a:schemeClr val="bg1"/>
                </a:solidFill>
              </a:rPr>
              <a:t> </a:t>
            </a:r>
            <a:r>
              <a:rPr lang="fr-FR" sz="2000" b="1" dirty="0">
                <a:solidFill>
                  <a:schemeClr val="bg1"/>
                </a:solidFill>
              </a:rPr>
              <a:t>L'Armurerie royale : un musée de la guerre</a:t>
            </a:r>
          </a:p>
        </p:txBody>
      </p:sp>
    </p:spTree>
    <p:extLst>
      <p:ext uri="{BB962C8B-B14F-4D97-AF65-F5344CB8AC3E}">
        <p14:creationId xmlns:p14="http://schemas.microsoft.com/office/powerpoint/2010/main" val="1814616108"/>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autel&#10;&#10;Description générée automatiquement">
            <a:extLst>
              <a:ext uri="{FF2B5EF4-FFF2-40B4-BE49-F238E27FC236}">
                <a16:creationId xmlns:a16="http://schemas.microsoft.com/office/drawing/2014/main" id="{1549C2E2-A86C-797D-10B0-F81AA62DB36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89333" y="639000"/>
            <a:ext cx="7444344" cy="5580000"/>
          </a:xfrm>
          <a:prstGeom prst="rect">
            <a:avLst/>
          </a:prstGeom>
        </p:spPr>
      </p:pic>
      <p:sp>
        <p:nvSpPr>
          <p:cNvPr id="4" name="ZoneTexte 3">
            <a:extLst>
              <a:ext uri="{FF2B5EF4-FFF2-40B4-BE49-F238E27FC236}">
                <a16:creationId xmlns:a16="http://schemas.microsoft.com/office/drawing/2014/main" id="{7783C1C9-8F9E-B850-0C16-BBE84027977B}"/>
              </a:ext>
            </a:extLst>
          </p:cNvPr>
          <p:cNvSpPr txBox="1"/>
          <p:nvPr/>
        </p:nvSpPr>
        <p:spPr>
          <a:xfrm>
            <a:off x="1498386" y="6219000"/>
            <a:ext cx="7315200" cy="523220"/>
          </a:xfrm>
          <a:prstGeom prst="rect">
            <a:avLst/>
          </a:prstGeom>
          <a:noFill/>
        </p:spPr>
        <p:txBody>
          <a:bodyPr wrap="square" rtlCol="0">
            <a:spAutoFit/>
          </a:bodyPr>
          <a:lstStyle/>
          <a:p>
            <a:r>
              <a:rPr lang="fr-FR" sz="2800" b="1" dirty="0">
                <a:solidFill>
                  <a:schemeClr val="bg1"/>
                </a:solidFill>
              </a:rPr>
              <a:t>La chapelle royale : un lieu de culte</a:t>
            </a:r>
          </a:p>
        </p:txBody>
      </p:sp>
      <p:sp>
        <p:nvSpPr>
          <p:cNvPr id="5" name="ZoneTexte 4">
            <a:extLst>
              <a:ext uri="{FF2B5EF4-FFF2-40B4-BE49-F238E27FC236}">
                <a16:creationId xmlns:a16="http://schemas.microsoft.com/office/drawing/2014/main" id="{99D67F88-8C3F-E4CF-EED1-FD61A8F6BDF1}"/>
              </a:ext>
            </a:extLst>
          </p:cNvPr>
          <p:cNvSpPr txBox="1"/>
          <p:nvPr/>
        </p:nvSpPr>
        <p:spPr>
          <a:xfrm>
            <a:off x="7933677" y="1979627"/>
            <a:ext cx="4258323" cy="2246769"/>
          </a:xfrm>
          <a:prstGeom prst="rect">
            <a:avLst/>
          </a:prstGeom>
          <a:noFill/>
        </p:spPr>
        <p:txBody>
          <a:bodyPr wrap="square" rtlCol="0">
            <a:spAutoFit/>
          </a:bodyPr>
          <a:lstStyle/>
          <a:p>
            <a:r>
              <a:rPr lang="fr-FR" sz="2800" b="1" dirty="0">
                <a:solidFill>
                  <a:schemeClr val="bg1"/>
                </a:solidFill>
              </a:rPr>
              <a:t>Lorient Vous A Proposé Le Palais Royal De Madrid</a:t>
            </a:r>
          </a:p>
          <a:p>
            <a:endParaRPr lang="fr-FR" sz="2800" b="1" dirty="0">
              <a:solidFill>
                <a:schemeClr val="bg1"/>
              </a:solidFill>
            </a:endParaRPr>
          </a:p>
          <a:p>
            <a:r>
              <a:rPr lang="fr-FR" sz="2800" b="1" dirty="0">
                <a:solidFill>
                  <a:schemeClr val="bg1"/>
                </a:solidFill>
              </a:rPr>
              <a:t>Les Images Et Le Son Du Net</a:t>
            </a:r>
          </a:p>
        </p:txBody>
      </p:sp>
      <p:sp>
        <p:nvSpPr>
          <p:cNvPr id="6" name="ZoneTexte 5">
            <a:extLst>
              <a:ext uri="{FF2B5EF4-FFF2-40B4-BE49-F238E27FC236}">
                <a16:creationId xmlns:a16="http://schemas.microsoft.com/office/drawing/2014/main" id="{240E12D4-562B-B58B-49D0-BDC12DFBAD8C}"/>
              </a:ext>
            </a:extLst>
          </p:cNvPr>
          <p:cNvSpPr txBox="1"/>
          <p:nvPr/>
        </p:nvSpPr>
        <p:spPr>
          <a:xfrm>
            <a:off x="9035654" y="4437868"/>
            <a:ext cx="3984172"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4114853500"/>
      </p:ext>
    </p:extLst>
  </p:cSld>
  <p:clrMapOvr>
    <a:masterClrMapping/>
  </p:clrMapOvr>
  <mc:AlternateContent xmlns:mc="http://schemas.openxmlformats.org/markup-compatibility/2006">
    <mc:Choice xmlns:p14="http://schemas.microsoft.com/office/powerpoint/2010/main" Requires="p14">
      <p:transition spd="slow" p14:dur="5000" advClick="0" advTm="17000">
        <p:fade/>
      </p:transition>
    </mc:Choice>
    <mc:Fallback>
      <p:transition spd="slow" advClick="0" advTm="17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TotalTime>
  <Words>355</Words>
  <Application>Microsoft Office PowerPoint</Application>
  <PresentationFormat>Grand écran</PresentationFormat>
  <Paragraphs>51</Paragraphs>
  <Slides>32</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32</vt:i4>
      </vt:variant>
    </vt:vector>
  </HeadingPairs>
  <TitlesOfParts>
    <vt:vector size="37"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3</cp:revision>
  <dcterms:created xsi:type="dcterms:W3CDTF">2023-05-03T13:16:40Z</dcterms:created>
  <dcterms:modified xsi:type="dcterms:W3CDTF">2023-05-04T05:36:50Z</dcterms:modified>
</cp:coreProperties>
</file>