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8" r:id="rId7"/>
    <p:sldId id="285" r:id="rId8"/>
    <p:sldId id="278" r:id="rId9"/>
    <p:sldId id="281" r:id="rId10"/>
    <p:sldId id="294" r:id="rId11"/>
    <p:sldId id="307" r:id="rId12"/>
    <p:sldId id="287" r:id="rId13"/>
    <p:sldId id="295" r:id="rId14"/>
    <p:sldId id="304" r:id="rId15"/>
    <p:sldId id="303" r:id="rId16"/>
    <p:sldId id="305" r:id="rId17"/>
    <p:sldId id="293" r:id="rId18"/>
    <p:sldId id="302" r:id="rId19"/>
    <p:sldId id="301" r:id="rId20"/>
    <p:sldId id="300" r:id="rId21"/>
    <p:sldId id="299" r:id="rId22"/>
    <p:sldId id="298" r:id="rId23"/>
    <p:sldId id="291" r:id="rId24"/>
    <p:sldId id="292" r:id="rId25"/>
    <p:sldId id="297" r:id="rId26"/>
    <p:sldId id="296" r:id="rId27"/>
    <p:sldId id="289" r:id="rId28"/>
    <p:sldId id="290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A643D084-F132-E86E-E633-DBC1249B055D}"/>
              </a:ext>
            </a:extLst>
          </p:cNvPr>
          <p:cNvSpPr/>
          <p:nvPr/>
        </p:nvSpPr>
        <p:spPr>
          <a:xfrm>
            <a:off x="0" y="184482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81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AA0317-FB16-B576-0399-168D3C816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762D7BBE-BE8B-CE79-684F-DE619F307E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9807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B55F7C6-A607-96BF-D2E6-5BDC16B6CC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71464" y="229093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2" name="Obrázek 1">
            <a:hlinkClick r:id="" action="ppaction://noaction">
              <a:snd r:embed="rId2" name="Margency valse.wav"/>
            </a:hlinkClick>
            <a:extLst>
              <a:ext uri="{FF2B5EF4-FFF2-40B4-BE49-F238E27FC236}">
                <a16:creationId xmlns:a16="http://schemas.microsoft.com/office/drawing/2014/main" id="{CB5FA2FD-48D1-B7CD-DC92-773660569C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7" y="1386238"/>
            <a:ext cx="432048" cy="38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Margency valse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Margency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7900065B-77CC-BB73-ECE8-3466BB34CD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A5BE51D-8CA3-6397-AD50-CCA26C2AE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6D5E943-5E26-0E46-75C0-6D3D0FA6A53D}"/>
              </a:ext>
            </a:extLst>
          </p:cNvPr>
          <p:cNvSpPr/>
          <p:nvPr/>
        </p:nvSpPr>
        <p:spPr>
          <a:xfrm>
            <a:off x="551384" y="1772816"/>
            <a:ext cx="309634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anose="020B0A04020102020204" pitchFamily="34" charset="0"/>
              </a:rPr>
              <a:t> 81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1A842105-FE5C-1548-8D73-3584E662A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4917344-1F72-F53B-4E68-3C3F4085C1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89C142-ABAD-9C0E-ECC0-3D10EEA11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FF0025-83F5-478E-21A3-883AE85C1B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19F660-EE42-D4DB-BD3B-D41EF9C00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3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862D694-100F-212A-A960-A7248BB78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8004F89-E903-E9F7-E221-A89A498528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E2BE23FD-60CE-DE40-9D3E-FD0F40A14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936104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11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621F4A0-662E-0142-5B5C-200202B686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740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4311A8-63E3-7BBC-7E54-3E5E37EEE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69D153-FD21-D4B1-09B1-E452D2AF4A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4790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DBAAD6A-4533-9E00-4553-C6954A11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32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D87B42-BA25-9B0C-5032-73C5637208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069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93FAD7-FAA4-6A0D-4552-937B84012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0889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BDE8EB-4816-089E-41EA-3B2C9F0F2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6986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A1D37C-6025-42B3-D8E7-679C74C1A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8231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497792-BA10-E5B8-5BD8-F9B7BB45E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429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83D341-32C6-1BD3-F662-9F758A0EB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750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79BB2C5-AD4C-E5E0-A2C4-0600727929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328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C16E79-D1C9-566D-5440-10B47DDCAB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752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305B5F-73B5-8CB2-C922-BBC2D1FB94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32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17ECCB-E5F7-9FA1-5003-E82324178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200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CBEEDE-259A-8930-F14F-7ECCFD74A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08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E37661-1FA2-699D-E640-A5E0E2F00D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053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3A2D22-90A8-DAA0-5B57-0C6320286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82254F-4314-DE13-9DC9-B1A045DEC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5928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44C3BAE-BC06-84C2-164D-16FA12663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30" y="476472"/>
            <a:ext cx="10843570" cy="570449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42B7F0A-2E22-3184-B3F7-B030AA9678BE}"/>
              </a:ext>
            </a:extLst>
          </p:cNvPr>
          <p:cNvSpPr/>
          <p:nvPr/>
        </p:nvSpPr>
        <p:spPr>
          <a:xfrm>
            <a:off x="4252873" y="49913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</TotalTime>
  <Words>42</Words>
  <Application>Microsoft Office PowerPoint</Application>
  <PresentationFormat>Širokoúhlá obrazovka</PresentationFormat>
  <Paragraphs>11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5" baseType="lpstr">
      <vt:lpstr>Arial</vt:lpstr>
      <vt:lpstr>Arial Black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2023-05-07T19:35:57Z</dcterms:modified>
</cp:coreProperties>
</file>