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303" r:id="rId5"/>
    <p:sldId id="310" r:id="rId6"/>
    <p:sldId id="309" r:id="rId7"/>
    <p:sldId id="302" r:id="rId8"/>
    <p:sldId id="311" r:id="rId9"/>
    <p:sldId id="295" r:id="rId10"/>
    <p:sldId id="297" r:id="rId11"/>
    <p:sldId id="298" r:id="rId12"/>
    <p:sldId id="273" r:id="rId13"/>
    <p:sldId id="307" r:id="rId14"/>
    <p:sldId id="280" r:id="rId15"/>
    <p:sldId id="300" r:id="rId16"/>
    <p:sldId id="308" r:id="rId17"/>
    <p:sldId id="306" r:id="rId18"/>
    <p:sldId id="304" r:id="rId19"/>
    <p:sldId id="296" r:id="rId20"/>
    <p:sldId id="305" r:id="rId21"/>
    <p:sldId id="281" r:id="rId22"/>
    <p:sldId id="278" r:id="rId23"/>
    <p:sldId id="293" r:id="rId24"/>
    <p:sldId id="287" r:id="rId25"/>
    <p:sldId id="294" r:id="rId26"/>
    <p:sldId id="288" r:id="rId27"/>
    <p:sldId id="291" r:id="rId28"/>
    <p:sldId id="285" r:id="rId29"/>
    <p:sldId id="289" r:id="rId30"/>
    <p:sldId id="299" r:id="rId31"/>
    <p:sldId id="315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5" autoAdjust="0"/>
    <p:restoredTop sz="94660"/>
  </p:normalViewPr>
  <p:slideViewPr>
    <p:cSldViewPr>
      <p:cViewPr varScale="1">
        <p:scale>
          <a:sx n="63" d="100"/>
          <a:sy n="63" d="100"/>
        </p:scale>
        <p:origin x="505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1F80A36F-F3AF-B9F3-1D83-4A7EB344421C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Polsko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17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Pologne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3C0FB2-BD61-4F57-BE40-0F041D7688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798669BC-7A87-40B9-B686-2337F9A32A3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999656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ED02FF4F-F763-46B7-B767-6E38A21BFFF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15680" y="1916832"/>
            <a:ext cx="1944216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Někdy se vrátím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Někdy se vrátí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95D03DCE-3273-4ED4-B567-2D6109AB76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Poland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Pologne</a:t>
            </a:r>
            <a:r>
              <a:rPr lang="cs-CZ" altLang="cs-CZ" sz="2000" b="1" dirty="0">
                <a:solidFill>
                  <a:srgbClr val="FF0000"/>
                </a:solidFill>
              </a:rPr>
              <a:t>     Polen   Polonia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Polônia</a:t>
            </a:r>
            <a:r>
              <a:rPr lang="cs-CZ" altLang="cs-CZ" sz="2000" b="1" dirty="0">
                <a:solidFill>
                  <a:srgbClr val="FF0000"/>
                </a:solidFill>
              </a:rPr>
              <a:t>     Polska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Poljska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Польща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Polonya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Πολωνί</a:t>
            </a:r>
            <a:r>
              <a:rPr lang="cs-CZ" altLang="cs-CZ" sz="2000" b="1" dirty="0">
                <a:solidFill>
                  <a:srgbClr val="FF0000"/>
                </a:solidFill>
              </a:rPr>
              <a:t>α     </a:t>
            </a:r>
            <a:r>
              <a:rPr lang="ar-SA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بولندا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F7162EB-8D19-4420-B5F7-0B4C8F1D9B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677182DA-599E-4583-B9BE-D6EDAC9C8D70}"/>
              </a:ext>
            </a:extLst>
          </p:cNvPr>
          <p:cNvSpPr/>
          <p:nvPr/>
        </p:nvSpPr>
        <p:spPr>
          <a:xfrm>
            <a:off x="4799856" y="764704"/>
            <a:ext cx="5688632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 o l s k o  16 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D67FDC-0E50-463C-8D1C-78D4306FAB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900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4644F34-6E35-4DDC-BBAC-E8CF1F8953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56426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D99A1A8-04A7-4C79-B619-2FA69CE010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027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77C2F1-0098-4B79-8DE4-FAC9F20529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44672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C104DA-8500-470D-8466-D662073C14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09879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E605AF-FF0B-4FD5-A19D-407811DAE4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3006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2F087A-6173-413B-8928-4642D45524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6889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428DEE-4E82-4F50-AECF-C7C400C2D7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4466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8B85D9-25D1-47A2-B31A-235FD124C9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6BA7DE1-8633-483A-8BD5-A6AB7BEA41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1199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069C24-49E8-4E08-9F46-3649661838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04CD14-1DC4-4AA2-96B5-3A7C44B5F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74400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67A3D4-6DA2-40F8-9B5A-AF2D653E4C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4685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E1568A-971E-4480-93BB-67BBF852B9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8773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1C6B08-A17B-4788-8D1A-85A978FCB5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06341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60ECA2-BF17-4E40-9DA8-1DAB5B65EA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0956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11D1A07-E413-41F1-9FB4-6726CC93B0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4750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C0C8AA-A78A-4C9B-ACB0-97B803BDF6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9CC844A-6CAA-445A-A8FD-20CAE42E98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9D90935-FAC7-4728-BE46-E0C6C21207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7386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BAB96DB-14C0-4046-A740-E3036BEB00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ADEA3A-2181-4324-981B-580A80B6D6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6816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BDF7B86-AD25-4C53-8AF2-46BB9E7566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84838DE0-7E49-4415-A177-D075437060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6D5759D-1C82-4AD0-A583-B880C29FB0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A17629-FD0D-43C1-8C2B-B0445BA2CC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04FDDF2-1B99-49E0-B869-4CB20D529D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3067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4AAFDB7C-111D-4FC6-475C-BEAB787719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1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2" name="3 Rectángulo">
            <a:extLst>
              <a:ext uri="{FF2B5EF4-FFF2-40B4-BE49-F238E27FC236}">
                <a16:creationId xmlns:a16="http://schemas.microsoft.com/office/drawing/2014/main" id="{B3A75D98-7B47-931D-3AD5-7D7CF4D646F3}"/>
              </a:ext>
            </a:extLst>
          </p:cNvPr>
          <p:cNvSpPr/>
          <p:nvPr/>
        </p:nvSpPr>
        <p:spPr>
          <a:xfrm>
            <a:off x="1127448" y="1412776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607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335</TotalTime>
  <Words>48</Words>
  <Application>Microsoft Office PowerPoint</Application>
  <PresentationFormat>Širokoúhlá obrazovka</PresentationFormat>
  <Paragraphs>10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113</cp:revision>
  <dcterms:created xsi:type="dcterms:W3CDTF">2020-02-21T13:54:42Z</dcterms:created>
  <dcterms:modified xsi:type="dcterms:W3CDTF">2023-05-07T17:54:25Z</dcterms:modified>
</cp:coreProperties>
</file>