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4" r:id="rId4"/>
    <p:sldId id="277" r:id="rId5"/>
    <p:sldId id="276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7" r:id="rId14"/>
    <p:sldId id="266" r:id="rId15"/>
    <p:sldId id="265" r:id="rId16"/>
    <p:sldId id="263" r:id="rId17"/>
    <p:sldId id="262" r:id="rId18"/>
    <p:sldId id="285" r:id="rId19"/>
    <p:sldId id="286" r:id="rId20"/>
    <p:sldId id="284" r:id="rId21"/>
    <p:sldId id="281" r:id="rId22"/>
    <p:sldId id="287" r:id="rId23"/>
    <p:sldId id="283" r:id="rId24"/>
    <p:sldId id="288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fGJvxjPoWBeaNMyYnrOZw==" hashData="U3i3DGnbZqczOVftd3C2960Jay3Uze+a9kGsTEbpmnJrbShuchRp8u2MABsBwe1Q7QoBOU24DGxLqP1geKLyt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718" autoAdjust="0"/>
    <p:restoredTop sz="94660"/>
  </p:normalViewPr>
  <p:slideViewPr>
    <p:cSldViewPr snapToGrid="0">
      <p:cViewPr varScale="1">
        <p:scale>
          <a:sx n="75" d="100"/>
          <a:sy n="75" d="100"/>
        </p:scale>
        <p:origin x="43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51D34B-56C8-E2BE-EBAE-9376D2751B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AAF2FA0-03C1-BB46-E488-FD95BE6CB8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323BBD-949F-CF81-E3D8-07B52D922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852C7-27A6-47BE-8E7A-F3484CCB69FD}" type="datetimeFigureOut">
              <a:rPr lang="fr-FR" smtClean="0"/>
              <a:t>07/05/2023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88F693-F675-C67A-3D10-DA56DF947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7D7E24-56EE-0A90-C657-F1A55BB1A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87C26-F6BD-4989-95BF-1002F3037E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6317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C7036B-E27F-0680-0C94-E42D12601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08986D-7BCD-0BD9-8572-BED316B88B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7B874B-5352-33FB-CEE9-5222F160B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852C7-27A6-47BE-8E7A-F3484CCB69FD}" type="datetimeFigureOut">
              <a:rPr lang="fr-FR" smtClean="0"/>
              <a:t>07/05/2023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979BF6-DF14-1D35-9358-C78DCB12B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F76CFB6-7D7C-B9A0-50C7-960D86CC8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87C26-F6BD-4989-95BF-1002F3037E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65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640CBB-E90A-4F0F-B79A-8615C341B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36C042-03EF-163D-6920-44F4010FB3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1AE375-009C-7EE4-F2FF-F3D658830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852C7-27A6-47BE-8E7A-F3484CCB69FD}" type="datetimeFigureOut">
              <a:rPr lang="fr-FR" smtClean="0"/>
              <a:t>07/05/2023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62A0FC-EED3-70FB-1AD8-2CF5CAD1A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8A60D5-688E-89DA-8DFF-4A8D2F588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87C26-F6BD-4989-95BF-1002F3037E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055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9FDFD1-7205-6E2D-99DA-D287C5A8C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A594824-623E-91E5-F963-C860D2FBDF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776516B-E6EC-9DF2-A71E-EE5E3F5DBE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4934DC4-6BE5-7704-13A0-109C8D069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852C7-27A6-47BE-8E7A-F3484CCB69FD}" type="datetimeFigureOut">
              <a:rPr lang="fr-FR" smtClean="0"/>
              <a:t>07/05/2023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F129573-9614-4C82-573B-63CC56D15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2E58A9-C473-C15D-5B4A-41A5A1C0A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87C26-F6BD-4989-95BF-1002F3037E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2625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90C031-3499-E5C1-60A6-57A2B3C0C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8474BA1-8713-6E75-AB9E-E54D771A03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466B2AD-44B1-F547-D576-81D23D2F7F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2B5EBD8-FC96-1FDE-D8F1-DC2A88E876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8A4244B-0945-10B2-8EA1-515F6EB440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7484CB8-D2BF-60E3-F201-847EE7451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852C7-27A6-47BE-8E7A-F3484CCB69FD}" type="datetimeFigureOut">
              <a:rPr lang="fr-FR" smtClean="0"/>
              <a:t>07/05/2023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CDE2EDE-6EB7-FE70-EA36-0ECBA77BE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5B56609-C0D7-895E-1D38-95DC1BF6F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87C26-F6BD-4989-95BF-1002F3037E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484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728B92-5D5B-4571-60B6-60177B6B5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F63C602-A660-1695-3B13-0CCACE459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852C7-27A6-47BE-8E7A-F3484CCB69FD}" type="datetimeFigureOut">
              <a:rPr lang="fr-FR" smtClean="0"/>
              <a:t>07/05/2023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1664511-A285-0B6E-7F60-EC9B2A1C7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ED07F67-2C99-6D64-0A43-0C1BD9373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87C26-F6BD-4989-95BF-1002F3037E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77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CF757F5-3176-1CB7-4569-5BCA20E86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852C7-27A6-47BE-8E7A-F3484CCB69FD}" type="datetimeFigureOut">
              <a:rPr lang="fr-FR" smtClean="0"/>
              <a:t>07/05/2023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FCF6992-62C6-6EB8-24F2-770BFEA9E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B755CC-7D2E-EBA0-46D9-9EFE63F1A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87C26-F6BD-4989-95BF-1002F3037E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7597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084953-0BFA-4814-B428-41DEB7364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6791865-7CA0-CB8A-0799-18C4082121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E8C7DE0-C1BB-E9BE-5C9B-ED84F73C90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BE6ACD6-0331-DAEF-A5E5-5DD071D08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852C7-27A6-47BE-8E7A-F3484CCB69FD}" type="datetimeFigureOut">
              <a:rPr lang="fr-FR" smtClean="0"/>
              <a:t>07/05/2023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EF0651E-1AAE-92A8-13E7-6421D89F2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0B4090D-B5F6-DD91-1023-0F582347E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87C26-F6BD-4989-95BF-1002F3037E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721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43B0CA-E91E-9630-9042-7945E3937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B704CC2-191C-1027-FCD6-DB2C605AA9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06C74E3-B040-A76F-1C3C-EFC4B7B4AB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001F11-0022-C1A0-3FDD-9347EAB87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852C7-27A6-47BE-8E7A-F3484CCB69FD}" type="datetimeFigureOut">
              <a:rPr lang="fr-FR" smtClean="0"/>
              <a:t>07/05/2023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064DD90-4191-9193-5F11-09FAF898D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AD67A39-97D3-7B0C-E260-ECFADE7D9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87C26-F6BD-4989-95BF-1002F3037E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00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85A1C6-9DCE-5DB8-F6E9-73A287F74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250786B-D6DB-A610-26CD-1BB0D4E1D7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8BE60A-31F3-71A5-8557-112A4D613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852C7-27A6-47BE-8E7A-F3484CCB69FD}" type="datetimeFigureOut">
              <a:rPr lang="fr-FR" smtClean="0"/>
              <a:t>07/05/2023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C5AC66-36EC-0073-6283-2518F4430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8FD9E9-71F7-D5BC-4D34-31701E0AE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87C26-F6BD-4989-95BF-1002F3037E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247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810DE8E-9D15-0AD7-BD49-AF2FE4E665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8200C9E-11D2-921B-15A5-4A5820412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41C44E-EFF3-56B0-DEC9-2B0567F09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852C7-27A6-47BE-8E7A-F3484CCB69FD}" type="datetimeFigureOut">
              <a:rPr lang="fr-FR" smtClean="0"/>
              <a:t>07/05/2023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1E09EE-995D-BEA1-A128-65CD824BE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C2A978-9B9B-DE6D-2F32-426B26622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87C26-F6BD-4989-95BF-1002F3037E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249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82B90F6-D8F0-8B24-E8DD-8D794AE7F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0C0EF62-4574-5A0E-04C5-C1F5003987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39EBBC-AE7A-5F80-E477-CF0132E14D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852C7-27A6-47BE-8E7A-F3484CCB69FD}" type="datetimeFigureOut">
              <a:rPr lang="fr-FR" smtClean="0"/>
              <a:t>07/05/2023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B261E9-0228-7DBE-1C72-CD528CA7CA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CCA04C-482E-9BDD-CF1C-F9939B1278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87C26-F6BD-4989-95BF-1002F3037E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6788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ontagne, plein air, nature, colline&#10;&#10;Description générée automatiquement">
            <a:extLst>
              <a:ext uri="{FF2B5EF4-FFF2-40B4-BE49-F238E27FC236}">
                <a16:creationId xmlns:a16="http://schemas.microsoft.com/office/drawing/2014/main" id="{2BC33D7A-1263-0D1E-71A5-2A668BA790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900" y="819000"/>
            <a:ext cx="8352000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F58EBF0-E35C-DEEA-B8B2-56E8AAD7954A}"/>
              </a:ext>
            </a:extLst>
          </p:cNvPr>
          <p:cNvSpPr txBox="1"/>
          <p:nvPr/>
        </p:nvSpPr>
        <p:spPr>
          <a:xfrm>
            <a:off x="3072027" y="5748968"/>
            <a:ext cx="7645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Vue du versant sud.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953CC1A-4B39-B0D2-A70A-5BDAF742F27F}"/>
              </a:ext>
            </a:extLst>
          </p:cNvPr>
          <p:cNvSpPr txBox="1"/>
          <p:nvPr/>
        </p:nvSpPr>
        <p:spPr>
          <a:xfrm>
            <a:off x="9154297" y="2591487"/>
            <a:ext cx="31262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Propose Le Pic Du Midi De Bigorre </a:t>
            </a:r>
          </a:p>
        </p:txBody>
      </p:sp>
    </p:spTree>
    <p:extLst>
      <p:ext uri="{BB962C8B-B14F-4D97-AF65-F5344CB8AC3E}">
        <p14:creationId xmlns:p14="http://schemas.microsoft.com/office/powerpoint/2010/main" val="2537003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  <p:sndAc>
          <p:stSnd>
            <p:snd r:embed="rId2" name="La montagne - Jean Ferrat (Cover Léa Ribes).wav"/>
          </p:stSnd>
        </p:sndAc>
      </p:transition>
    </mc:Choice>
    <mc:Fallback>
      <p:transition spd="slow" advClick="0" advTm="17000">
        <p:checker/>
        <p:sndAc>
          <p:stSnd>
            <p:snd r:embed="rId2" name="La montagne - Jean Ferrat (Cover Léa Ribe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40DE468-97B7-D4F7-E247-4D73DCB52EB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pic du Midi de Bigorre est situé dans les Hautes-Pyrénées, et atteint une altitude de 2 876 mètres. Il est connu entre autres pour la présence d'un observatoire astronomique et d'un relais de télévision, installés à son sommet. Ce site touristique fait partie du regroupement de stations N'PY.</a:t>
            </a:r>
          </a:p>
        </p:txBody>
      </p:sp>
    </p:spTree>
    <p:extLst>
      <p:ext uri="{BB962C8B-B14F-4D97-AF65-F5344CB8AC3E}">
        <p14:creationId xmlns:p14="http://schemas.microsoft.com/office/powerpoint/2010/main" val="2261645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ciel, arbre&#10;&#10;Description générée automatiquement">
            <a:extLst>
              <a:ext uri="{FF2B5EF4-FFF2-40B4-BE49-F238E27FC236}">
                <a16:creationId xmlns:a16="http://schemas.microsoft.com/office/drawing/2014/main" id="{77CBDB32-4BE4-5D9E-C4E0-2972914FA1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000" y="819000"/>
            <a:ext cx="928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1E9B35-7B15-D0A7-D318-FA34D555615A}"/>
              </a:ext>
            </a:extLst>
          </p:cNvPr>
          <p:cNvSpPr txBox="1"/>
          <p:nvPr/>
        </p:nvSpPr>
        <p:spPr>
          <a:xfrm>
            <a:off x="4090086" y="5700446"/>
            <a:ext cx="9280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 pic versant nord (vu de Lannemezan)</a:t>
            </a:r>
          </a:p>
        </p:txBody>
      </p:sp>
    </p:spTree>
    <p:extLst>
      <p:ext uri="{BB962C8B-B14F-4D97-AF65-F5344CB8AC3E}">
        <p14:creationId xmlns:p14="http://schemas.microsoft.com/office/powerpoint/2010/main" val="3470858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ontagne, ciel, plein air, nature&#10;&#10;Description générée automatiquement">
            <a:extLst>
              <a:ext uri="{FF2B5EF4-FFF2-40B4-BE49-F238E27FC236}">
                <a16:creationId xmlns:a16="http://schemas.microsoft.com/office/drawing/2014/main" id="{4B8CD69F-1B74-D465-0D4B-792FED2F94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A121A41-3FD0-301F-18D7-5B20B39F11CD}"/>
              </a:ext>
            </a:extLst>
          </p:cNvPr>
          <p:cNvSpPr txBox="1"/>
          <p:nvPr/>
        </p:nvSpPr>
        <p:spPr>
          <a:xfrm>
            <a:off x="1890583" y="5700446"/>
            <a:ext cx="92057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Le pic du Midi de Bigorre (au fond) vu depuis le pic de Saint-Barthélemy (Ariège).</a:t>
            </a:r>
          </a:p>
        </p:txBody>
      </p:sp>
    </p:spTree>
    <p:extLst>
      <p:ext uri="{BB962C8B-B14F-4D97-AF65-F5344CB8AC3E}">
        <p14:creationId xmlns:p14="http://schemas.microsoft.com/office/powerpoint/2010/main" val="32255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transport&#10;&#10;Description générée automatiquement">
            <a:extLst>
              <a:ext uri="{FF2B5EF4-FFF2-40B4-BE49-F238E27FC236}">
                <a16:creationId xmlns:a16="http://schemas.microsoft.com/office/drawing/2014/main" id="{FA44A625-08E3-8A69-D3E6-B32C38FA84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3313" y="905708"/>
            <a:ext cx="7833052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D42E79-586E-ACD3-7C9C-A060C2D72B4A}"/>
              </a:ext>
            </a:extLst>
          </p:cNvPr>
          <p:cNvSpPr txBox="1"/>
          <p:nvPr/>
        </p:nvSpPr>
        <p:spPr>
          <a:xfrm>
            <a:off x="4245745" y="5740987"/>
            <a:ext cx="10013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L'ancien </a:t>
            </a:r>
            <a:r>
              <a:rPr lang="fr-FR" sz="2000" b="1" dirty="0">
                <a:solidFill>
                  <a:schemeClr val="bg1"/>
                </a:solidFill>
              </a:rPr>
              <a:t>téléphérique</a:t>
            </a:r>
            <a:r>
              <a:rPr lang="fr-FR" sz="2400" b="1" dirty="0">
                <a:solidFill>
                  <a:schemeClr val="bg1"/>
                </a:solidFill>
              </a:rPr>
              <a:t> en 1963</a:t>
            </a:r>
          </a:p>
        </p:txBody>
      </p:sp>
    </p:spTree>
    <p:extLst>
      <p:ext uri="{BB962C8B-B14F-4D97-AF65-F5344CB8AC3E}">
        <p14:creationId xmlns:p14="http://schemas.microsoft.com/office/powerpoint/2010/main" val="375176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ersonnes, debout&#10;&#10;Description générée automatiquement">
            <a:extLst>
              <a:ext uri="{FF2B5EF4-FFF2-40B4-BE49-F238E27FC236}">
                <a16:creationId xmlns:a16="http://schemas.microsoft.com/office/drawing/2014/main" id="{BA680986-50B1-146D-5CEB-F183E921AF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929" y="2054648"/>
            <a:ext cx="10366141" cy="223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2FFE2B-8889-6A4C-5DF1-5E0DE6A1805F}"/>
              </a:ext>
            </a:extLst>
          </p:cNvPr>
          <p:cNvSpPr txBox="1"/>
          <p:nvPr/>
        </p:nvSpPr>
        <p:spPr>
          <a:xfrm>
            <a:off x="3608173" y="4286648"/>
            <a:ext cx="95517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Vue panoramique sur la chaîne des Pyrénées.</a:t>
            </a:r>
          </a:p>
        </p:txBody>
      </p:sp>
    </p:spTree>
    <p:extLst>
      <p:ext uri="{BB962C8B-B14F-4D97-AF65-F5344CB8AC3E}">
        <p14:creationId xmlns:p14="http://schemas.microsoft.com/office/powerpoint/2010/main" val="180588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plein air, ciel, skier&#10;&#10;Description générée automatiquement">
            <a:extLst>
              <a:ext uri="{FF2B5EF4-FFF2-40B4-BE49-F238E27FC236}">
                <a16:creationId xmlns:a16="http://schemas.microsoft.com/office/drawing/2014/main" id="{B8638391-6076-BE53-EDBF-67F33146CE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0350" y="819000"/>
            <a:ext cx="69513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7158C8-4D33-F858-81F6-02EEC67DDCCD}"/>
              </a:ext>
            </a:extLst>
          </p:cNvPr>
          <p:cNvSpPr txBox="1"/>
          <p:nvPr/>
        </p:nvSpPr>
        <p:spPr>
          <a:xfrm>
            <a:off x="2471351" y="6039000"/>
            <a:ext cx="75129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Gros plan sur l'observatoire, en hiver. On distingue les coupoles de l'observatoire, l'antenne de télévision, et la cabine du téléphérique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5917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ciel, plein air, nature&#10;&#10;Description générée automatiquement">
            <a:extLst>
              <a:ext uri="{FF2B5EF4-FFF2-40B4-BE49-F238E27FC236}">
                <a16:creationId xmlns:a16="http://schemas.microsoft.com/office/drawing/2014/main" id="{2EA53DB1-FF84-531B-95B2-A01CC8972A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3201" y="819000"/>
            <a:ext cx="7805597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C4F3B7-4D8B-6404-8CDC-DE340EB02FF2}"/>
              </a:ext>
            </a:extLst>
          </p:cNvPr>
          <p:cNvSpPr txBox="1"/>
          <p:nvPr/>
        </p:nvSpPr>
        <p:spPr>
          <a:xfrm>
            <a:off x="2533136" y="5669668"/>
            <a:ext cx="107133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Ponton du ciel permet aux visiteurs de dominer le vide.</a:t>
            </a:r>
          </a:p>
        </p:txBody>
      </p:sp>
    </p:spTree>
    <p:extLst>
      <p:ext uri="{BB962C8B-B14F-4D97-AF65-F5344CB8AC3E}">
        <p14:creationId xmlns:p14="http://schemas.microsoft.com/office/powerpoint/2010/main" val="2613179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nature, montagne&#10;&#10;Description générée automatiquement">
            <a:extLst>
              <a:ext uri="{FF2B5EF4-FFF2-40B4-BE49-F238E27FC236}">
                <a16:creationId xmlns:a16="http://schemas.microsoft.com/office/drawing/2014/main" id="{BAF06DF9-27F5-3DF2-D0AE-EE4F834232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11" y="1341000"/>
            <a:ext cx="11229577" cy="417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0A0BAD-72A5-67F6-48AD-2B4C36C20FA6}"/>
              </a:ext>
            </a:extLst>
          </p:cNvPr>
          <p:cNvSpPr txBox="1"/>
          <p:nvPr/>
        </p:nvSpPr>
        <p:spPr>
          <a:xfrm>
            <a:off x="2755557" y="5517000"/>
            <a:ext cx="86620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panoramique vers le sud depuis l'observatoire du pic.</a:t>
            </a:r>
          </a:p>
        </p:txBody>
      </p:sp>
    </p:spTree>
    <p:extLst>
      <p:ext uri="{BB962C8B-B14F-4D97-AF65-F5344CB8AC3E}">
        <p14:creationId xmlns:p14="http://schemas.microsoft.com/office/powerpoint/2010/main" val="1606617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montagne, plein air, bâtiment&#10;&#10;Description générée automatiquement">
            <a:extLst>
              <a:ext uri="{FF2B5EF4-FFF2-40B4-BE49-F238E27FC236}">
                <a16:creationId xmlns:a16="http://schemas.microsoft.com/office/drawing/2014/main" id="{3C161322-3F6B-3F3C-7D0A-A2FAF4A143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CB5C1A-3D01-B560-A555-26F3DE65FFD4}"/>
              </a:ext>
            </a:extLst>
          </p:cNvPr>
          <p:cNvSpPr txBox="1"/>
          <p:nvPr/>
        </p:nvSpPr>
        <p:spPr>
          <a:xfrm>
            <a:off x="3756454" y="6039000"/>
            <a:ext cx="89215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coupoles du pic du Midi au lever du Soleil.</a:t>
            </a:r>
          </a:p>
        </p:txBody>
      </p:sp>
    </p:spTree>
    <p:extLst>
      <p:ext uri="{BB962C8B-B14F-4D97-AF65-F5344CB8AC3E}">
        <p14:creationId xmlns:p14="http://schemas.microsoft.com/office/powerpoint/2010/main" val="237382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&#10;&#10;Description générée automatiquement">
            <a:extLst>
              <a:ext uri="{FF2B5EF4-FFF2-40B4-BE49-F238E27FC236}">
                <a16:creationId xmlns:a16="http://schemas.microsoft.com/office/drawing/2014/main" id="{5BE086AA-E6E4-30C8-AAE5-DE728E8881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043E8A-14A8-DE45-FBA9-4181BA67D43C}"/>
              </a:ext>
            </a:extLst>
          </p:cNvPr>
          <p:cNvSpPr txBox="1"/>
          <p:nvPr/>
        </p:nvSpPr>
        <p:spPr>
          <a:xfrm>
            <a:off x="4127157" y="6039000"/>
            <a:ext cx="94282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coupole du coronographe CLIMSO.</a:t>
            </a:r>
          </a:p>
        </p:txBody>
      </p:sp>
    </p:spTree>
    <p:extLst>
      <p:ext uri="{BB962C8B-B14F-4D97-AF65-F5344CB8AC3E}">
        <p14:creationId xmlns:p14="http://schemas.microsoft.com/office/powerpoint/2010/main" val="1467812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eige, dôme&#10;&#10;Description générée automatiquement">
            <a:extLst>
              <a:ext uri="{FF2B5EF4-FFF2-40B4-BE49-F238E27FC236}">
                <a16:creationId xmlns:a16="http://schemas.microsoft.com/office/drawing/2014/main" id="{60F332C5-47BC-83A8-8603-54C0A6C26B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8379" y="1269000"/>
            <a:ext cx="9235242" cy="43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633003-6548-8DAB-DF60-D263A0761154}"/>
              </a:ext>
            </a:extLst>
          </p:cNvPr>
          <p:cNvSpPr txBox="1"/>
          <p:nvPr/>
        </p:nvSpPr>
        <p:spPr>
          <a:xfrm>
            <a:off x="4226011" y="5316535"/>
            <a:ext cx="909488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Lunette Jean-</a:t>
            </a:r>
            <a:r>
              <a:rPr lang="fr-FR" sz="2000" b="1" dirty="0" err="1">
                <a:solidFill>
                  <a:schemeClr val="bg1"/>
                </a:solidFill>
              </a:rPr>
              <a:t>Rösch</a:t>
            </a:r>
            <a:r>
              <a:rPr lang="fr-FR" sz="2000" b="1" dirty="0">
                <a:solidFill>
                  <a:schemeClr val="bg1"/>
                </a:solidFill>
              </a:rPr>
              <a:t>, au pic du Midi.</a:t>
            </a:r>
          </a:p>
        </p:txBody>
      </p:sp>
    </p:spTree>
    <p:extLst>
      <p:ext uri="{BB962C8B-B14F-4D97-AF65-F5344CB8AC3E}">
        <p14:creationId xmlns:p14="http://schemas.microsoft.com/office/powerpoint/2010/main" val="3273151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ontagne&#10;&#10;Description générée automatiquement">
            <a:extLst>
              <a:ext uri="{FF2B5EF4-FFF2-40B4-BE49-F238E27FC236}">
                <a16:creationId xmlns:a16="http://schemas.microsoft.com/office/drawing/2014/main" id="{F475EB6B-AB12-1D3D-FBC1-60E4561FA3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7021" y="819000"/>
            <a:ext cx="7077958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CBAE06-1CDB-A263-4E85-5EAE1453067C}"/>
              </a:ext>
            </a:extLst>
          </p:cNvPr>
          <p:cNvSpPr txBox="1"/>
          <p:nvPr/>
        </p:nvSpPr>
        <p:spPr>
          <a:xfrm>
            <a:off x="4754060" y="6000823"/>
            <a:ext cx="9539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télescope Bernard-Lyot.</a:t>
            </a:r>
          </a:p>
        </p:txBody>
      </p:sp>
    </p:spTree>
    <p:extLst>
      <p:ext uri="{BB962C8B-B14F-4D97-AF65-F5344CB8AC3E}">
        <p14:creationId xmlns:p14="http://schemas.microsoft.com/office/powerpoint/2010/main" val="4271326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toit, tour&#10;&#10;Description générée automatiquement">
            <a:extLst>
              <a:ext uri="{FF2B5EF4-FFF2-40B4-BE49-F238E27FC236}">
                <a16:creationId xmlns:a16="http://schemas.microsoft.com/office/drawing/2014/main" id="{4AE9A698-111A-F3B1-212B-F63591B824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6957" y="189000"/>
            <a:ext cx="3645571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68D76F-5B33-B33C-5EC7-AB8AE9A32065}"/>
              </a:ext>
            </a:extLst>
          </p:cNvPr>
          <p:cNvSpPr txBox="1"/>
          <p:nvPr/>
        </p:nvSpPr>
        <p:spPr>
          <a:xfrm>
            <a:off x="8022528" y="3175686"/>
            <a:ext cx="39511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L'antenne de radio-télévision de 102 m dressée sur le « bâtiment interministériel ».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253020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plein air, colline&#10;&#10;Description générée automatiquement">
            <a:extLst>
              <a:ext uri="{FF2B5EF4-FFF2-40B4-BE49-F238E27FC236}">
                <a16:creationId xmlns:a16="http://schemas.microsoft.com/office/drawing/2014/main" id="{98CB84FA-6071-9465-BD3F-F4B9055253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0249" y="819000"/>
            <a:ext cx="8011502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204422-5D3F-39D2-CDDA-9EB6B99F7CA9}"/>
              </a:ext>
            </a:extLst>
          </p:cNvPr>
          <p:cNvSpPr txBox="1"/>
          <p:nvPr/>
        </p:nvSpPr>
        <p:spPr>
          <a:xfrm>
            <a:off x="4732638" y="5700446"/>
            <a:ext cx="81925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Le Pic du Midi de Bigorre</a:t>
            </a:r>
          </a:p>
        </p:txBody>
      </p:sp>
    </p:spTree>
    <p:extLst>
      <p:ext uri="{BB962C8B-B14F-4D97-AF65-F5344CB8AC3E}">
        <p14:creationId xmlns:p14="http://schemas.microsoft.com/office/powerpoint/2010/main" val="1719505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nature, colline&#10;&#10;Description générée automatiquement">
            <a:extLst>
              <a:ext uri="{FF2B5EF4-FFF2-40B4-BE49-F238E27FC236}">
                <a16:creationId xmlns:a16="http://schemas.microsoft.com/office/drawing/2014/main" id="{8A374B6E-803B-A3A6-3F43-41102C5348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4699" y="819000"/>
            <a:ext cx="8030754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0A616D-5BD2-DFCE-9C3C-473BE60C9C9A}"/>
              </a:ext>
            </a:extLst>
          </p:cNvPr>
          <p:cNvSpPr txBox="1"/>
          <p:nvPr/>
        </p:nvSpPr>
        <p:spPr>
          <a:xfrm>
            <a:off x="4497860" y="6027750"/>
            <a:ext cx="9662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Pic du Midi de Bigorre</a:t>
            </a:r>
          </a:p>
        </p:txBody>
      </p:sp>
    </p:spTree>
    <p:extLst>
      <p:ext uri="{BB962C8B-B14F-4D97-AF65-F5344CB8AC3E}">
        <p14:creationId xmlns:p14="http://schemas.microsoft.com/office/powerpoint/2010/main" val="239190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&#10;&#10;Description générée automatiquement">
            <a:extLst>
              <a:ext uri="{FF2B5EF4-FFF2-40B4-BE49-F238E27FC236}">
                <a16:creationId xmlns:a16="http://schemas.microsoft.com/office/drawing/2014/main" id="{C668F053-31A4-B0C5-DC6B-30481715BB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000" y="819000"/>
            <a:ext cx="928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41D6B7-5373-D41B-2DF9-8C605C447DF9}"/>
              </a:ext>
            </a:extLst>
          </p:cNvPr>
          <p:cNvSpPr txBox="1"/>
          <p:nvPr/>
        </p:nvSpPr>
        <p:spPr>
          <a:xfrm>
            <a:off x="4716379" y="6039000"/>
            <a:ext cx="88071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 Pic du Midi de Bigorre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597610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plein air, montagne, nature&#10;&#10;Description générée automatiquement">
            <a:extLst>
              <a:ext uri="{FF2B5EF4-FFF2-40B4-BE49-F238E27FC236}">
                <a16:creationId xmlns:a16="http://schemas.microsoft.com/office/drawing/2014/main" id="{3E807BF6-56C5-CDAA-9638-BFC8C197DB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000" y="819000"/>
            <a:ext cx="783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FC4423-51E5-02C5-4139-939C7B34E5A4}"/>
              </a:ext>
            </a:extLst>
          </p:cNvPr>
          <p:cNvSpPr txBox="1"/>
          <p:nvPr/>
        </p:nvSpPr>
        <p:spPr>
          <a:xfrm>
            <a:off x="3597442" y="6008240"/>
            <a:ext cx="9083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AU SOMAMET DU PIC DU MIDI DE BIGORRE</a:t>
            </a:r>
          </a:p>
        </p:txBody>
      </p:sp>
    </p:spTree>
    <p:extLst>
      <p:ext uri="{BB962C8B-B14F-4D97-AF65-F5344CB8AC3E}">
        <p14:creationId xmlns:p14="http://schemas.microsoft.com/office/powerpoint/2010/main" val="368859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herbe, ciel&#10;&#10;Description générée automatiquement">
            <a:extLst>
              <a:ext uri="{FF2B5EF4-FFF2-40B4-BE49-F238E27FC236}">
                <a16:creationId xmlns:a16="http://schemas.microsoft.com/office/drawing/2014/main" id="{2E8783FD-0FF0-4E5B-B18C-463728C939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000" y="914400"/>
            <a:ext cx="783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73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nature&#10;&#10;Description générée automatiquement">
            <a:extLst>
              <a:ext uri="{FF2B5EF4-FFF2-40B4-BE49-F238E27FC236}">
                <a16:creationId xmlns:a16="http://schemas.microsoft.com/office/drawing/2014/main" id="{9FE23F25-ADC8-C0F0-F3BE-ABB785E592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0684" y="819000"/>
            <a:ext cx="783000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969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quipement&#10;&#10;Description générée automatiquement">
            <a:extLst>
              <a:ext uri="{FF2B5EF4-FFF2-40B4-BE49-F238E27FC236}">
                <a16:creationId xmlns:a16="http://schemas.microsoft.com/office/drawing/2014/main" id="{18D98399-9AA0-8441-74B0-81493E1C50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492" y="1197000"/>
            <a:ext cx="11131016" cy="44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205BAC-6E27-7BA0-AEDB-1A9C650D722D}"/>
              </a:ext>
            </a:extLst>
          </p:cNvPr>
          <p:cNvSpPr txBox="1"/>
          <p:nvPr/>
        </p:nvSpPr>
        <p:spPr>
          <a:xfrm>
            <a:off x="4415589" y="5661000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Station De </a:t>
            </a:r>
            <a:r>
              <a:rPr lang="fr-FR" sz="2000" b="1" dirty="0" err="1">
                <a:solidFill>
                  <a:schemeClr val="bg1"/>
                </a:solidFill>
              </a:rPr>
              <a:t>Mongie</a:t>
            </a:r>
            <a:r>
              <a:rPr lang="fr-FR" sz="2000" b="1" dirty="0">
                <a:solidFill>
                  <a:schemeClr val="bg1"/>
                </a:solidFill>
              </a:rPr>
              <a:t> (Pyrénées )</a:t>
            </a:r>
          </a:p>
        </p:txBody>
      </p:sp>
    </p:spTree>
    <p:extLst>
      <p:ext uri="{BB962C8B-B14F-4D97-AF65-F5344CB8AC3E}">
        <p14:creationId xmlns:p14="http://schemas.microsoft.com/office/powerpoint/2010/main" val="221713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eige, montagne&#10;&#10;Description générée automatiquement">
            <a:extLst>
              <a:ext uri="{FF2B5EF4-FFF2-40B4-BE49-F238E27FC236}">
                <a16:creationId xmlns:a16="http://schemas.microsoft.com/office/drawing/2014/main" id="{F02294FA-7809-BE8E-E01A-72E6E67701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071391C-E04C-5A20-2385-53090ECDC0E5}"/>
              </a:ext>
            </a:extLst>
          </p:cNvPr>
          <p:cNvSpPr txBox="1"/>
          <p:nvPr/>
        </p:nvSpPr>
        <p:spPr>
          <a:xfrm>
            <a:off x="4889969" y="5700446"/>
            <a:ext cx="776725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Station de La </a:t>
            </a:r>
            <a:r>
              <a:rPr lang="fr-FR" sz="2000" b="1" dirty="0" err="1">
                <a:solidFill>
                  <a:schemeClr val="bg1"/>
                </a:solidFill>
              </a:rPr>
              <a:t>Mongie</a:t>
            </a:r>
            <a:r>
              <a:rPr lang="fr-FR" sz="20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56902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transport, montagne&#10;&#10;Description générée automatiquement">
            <a:extLst>
              <a:ext uri="{FF2B5EF4-FFF2-40B4-BE49-F238E27FC236}">
                <a16:creationId xmlns:a16="http://schemas.microsoft.com/office/drawing/2014/main" id="{C9D5B56A-981C-BF0B-684A-B912E60DCA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715618"/>
            <a:ext cx="6960000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4488F2B-7CB7-95F3-5A4F-EF48F6087A7D}"/>
              </a:ext>
            </a:extLst>
          </p:cNvPr>
          <p:cNvSpPr txBox="1"/>
          <p:nvPr/>
        </p:nvSpPr>
        <p:spPr>
          <a:xfrm>
            <a:off x="5022573" y="5935618"/>
            <a:ext cx="74477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Téléphérique actuel.</a:t>
            </a:r>
          </a:p>
        </p:txBody>
      </p:sp>
    </p:spTree>
    <p:extLst>
      <p:ext uri="{BB962C8B-B14F-4D97-AF65-F5344CB8AC3E}">
        <p14:creationId xmlns:p14="http://schemas.microsoft.com/office/powerpoint/2010/main" val="395606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montagne, plein air, nature&#10;&#10;Description générée automatiquement">
            <a:extLst>
              <a:ext uri="{FF2B5EF4-FFF2-40B4-BE49-F238E27FC236}">
                <a16:creationId xmlns:a16="http://schemas.microsoft.com/office/drawing/2014/main" id="{7DC5EB75-237B-8606-03FD-288D774D83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519" y="699558"/>
            <a:ext cx="6892569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B60CBA-8672-89C1-0C30-041BDBDEF663}"/>
              </a:ext>
            </a:extLst>
          </p:cNvPr>
          <p:cNvSpPr txBox="1"/>
          <p:nvPr/>
        </p:nvSpPr>
        <p:spPr>
          <a:xfrm>
            <a:off x="1899920" y="5837609"/>
            <a:ext cx="7904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Pic Du Midi  De Bigorre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071A5DA-8A59-ED9A-9C82-F944F486DEB9}"/>
              </a:ext>
            </a:extLst>
          </p:cNvPr>
          <p:cNvSpPr txBox="1"/>
          <p:nvPr/>
        </p:nvSpPr>
        <p:spPr>
          <a:xfrm>
            <a:off x="7442096" y="1938411"/>
            <a:ext cx="46431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Le Pic Du Midi De Bigorre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82C34B6-7916-3B39-E6C5-6A2BF44E9B44}"/>
              </a:ext>
            </a:extLst>
          </p:cNvPr>
          <p:cNvSpPr txBox="1"/>
          <p:nvPr/>
        </p:nvSpPr>
        <p:spPr>
          <a:xfrm>
            <a:off x="7442096" y="3018108"/>
            <a:ext cx="431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7448C56-540C-F5BD-E794-5D023304A1B7}"/>
              </a:ext>
            </a:extLst>
          </p:cNvPr>
          <p:cNvSpPr txBox="1"/>
          <p:nvPr/>
        </p:nvSpPr>
        <p:spPr>
          <a:xfrm>
            <a:off x="9095688" y="3864927"/>
            <a:ext cx="4152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5088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:checker/>
      </p:transition>
    </mc:Choice>
    <mc:Fallback>
      <p:transition spd="slow" advClick="0" advTm="17000">
        <p:check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262</Words>
  <Application>Microsoft Office PowerPoint</Application>
  <PresentationFormat>Grand écran</PresentationFormat>
  <Paragraphs>34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2023-05-07T04:22:41Z</dcterms:created>
  <dcterms:modified xsi:type="dcterms:W3CDTF">2023-05-07T07:17:12Z</dcterms:modified>
</cp:coreProperties>
</file>