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81" r:id="rId4"/>
    <p:sldId id="267" r:id="rId5"/>
    <p:sldId id="266" r:id="rId6"/>
    <p:sldId id="273" r:id="rId7"/>
    <p:sldId id="272" r:id="rId8"/>
    <p:sldId id="271" r:id="rId9"/>
    <p:sldId id="270" r:id="rId10"/>
    <p:sldId id="269" r:id="rId11"/>
    <p:sldId id="268" r:id="rId12"/>
    <p:sldId id="265" r:id="rId13"/>
    <p:sldId id="262" r:id="rId14"/>
    <p:sldId id="263" r:id="rId15"/>
    <p:sldId id="283" r:id="rId16"/>
    <p:sldId id="284" r:id="rId17"/>
    <p:sldId id="285" r:id="rId18"/>
    <p:sldId id="282" r:id="rId19"/>
    <p:sldId id="274" r:id="rId20"/>
    <p:sldId id="280" r:id="rId21"/>
    <p:sldId id="279" r:id="rId22"/>
    <p:sldId id="278" r:id="rId23"/>
    <p:sldId id="277" r:id="rId24"/>
    <p:sldId id="276" r:id="rId25"/>
    <p:sldId id="261" r:id="rId26"/>
    <p:sldId id="287" r:id="rId27"/>
    <p:sldId id="260" r:id="rId28"/>
    <p:sldId id="288" r:id="rId29"/>
    <p:sldId id="257" r:id="rId30"/>
    <p:sldId id="286" r:id="rId31"/>
    <p:sldId id="259"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pFhaM6DRjePOSm0heK1TQ==" hashData="3lfI+G4RvJxLYmfb5eBXGo0XSr3kTwYhSvuiwcJK6HqNdBgF6CMVOL9M19s6KiYqO64xf504x+pNJVKv7wIIp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77" autoAdjust="0"/>
    <p:restoredTop sz="94660"/>
  </p:normalViewPr>
  <p:slideViewPr>
    <p:cSldViewPr snapToGrid="0">
      <p:cViewPr varScale="1">
        <p:scale>
          <a:sx n="78" d="100"/>
          <a:sy n="78" d="100"/>
        </p:scale>
        <p:origin x="245"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B68B8C-63D4-F13C-DF14-F9936987A21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11D00EF-A2BB-35ED-7FA0-D430A46162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4D677D6-FB00-2242-EC7E-05A842087D34}"/>
              </a:ext>
            </a:extLst>
          </p:cNvPr>
          <p:cNvSpPr>
            <a:spLocks noGrp="1"/>
          </p:cNvSpPr>
          <p:nvPr>
            <p:ph type="dt" sz="half" idx="10"/>
          </p:nvPr>
        </p:nvSpPr>
        <p:spPr/>
        <p:txBody>
          <a:bodyPr/>
          <a:lstStyle/>
          <a:p>
            <a:fld id="{CA7F86D8-47B6-489A-8F4F-28551BACE009}" type="datetimeFigureOut">
              <a:rPr lang="fr-FR" smtClean="0"/>
              <a:t>06/05/2023</a:t>
            </a:fld>
            <a:endParaRPr lang="fr-FR"/>
          </a:p>
        </p:txBody>
      </p:sp>
      <p:sp>
        <p:nvSpPr>
          <p:cNvPr id="5" name="Espace réservé du pied de page 4">
            <a:extLst>
              <a:ext uri="{FF2B5EF4-FFF2-40B4-BE49-F238E27FC236}">
                <a16:creationId xmlns:a16="http://schemas.microsoft.com/office/drawing/2014/main" id="{472A8AF1-6B4E-F92F-1EB5-45FD7F5638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748332F-84F8-6B8B-7CFC-61BD1A5841F7}"/>
              </a:ext>
            </a:extLst>
          </p:cNvPr>
          <p:cNvSpPr>
            <a:spLocks noGrp="1"/>
          </p:cNvSpPr>
          <p:nvPr>
            <p:ph type="sldNum" sz="quarter" idx="12"/>
          </p:nvPr>
        </p:nvSpPr>
        <p:spPr/>
        <p:txBody>
          <a:bodyPr/>
          <a:lstStyle/>
          <a:p>
            <a:fld id="{D79AE14B-0967-405C-A2A4-734426E63861}" type="slidenum">
              <a:rPr lang="fr-FR" smtClean="0"/>
              <a:t>‹N°›</a:t>
            </a:fld>
            <a:endParaRPr lang="fr-FR"/>
          </a:p>
        </p:txBody>
      </p:sp>
    </p:spTree>
    <p:extLst>
      <p:ext uri="{BB962C8B-B14F-4D97-AF65-F5344CB8AC3E}">
        <p14:creationId xmlns:p14="http://schemas.microsoft.com/office/powerpoint/2010/main" val="1264075872"/>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7D97F6-F003-7502-E402-05624867AFD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55AA014-63AE-0054-90D1-A5CFA3E7B5E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1BB2C45-24D0-DB37-E469-2A861EEFFB06}"/>
              </a:ext>
            </a:extLst>
          </p:cNvPr>
          <p:cNvSpPr>
            <a:spLocks noGrp="1"/>
          </p:cNvSpPr>
          <p:nvPr>
            <p:ph type="dt" sz="half" idx="10"/>
          </p:nvPr>
        </p:nvSpPr>
        <p:spPr/>
        <p:txBody>
          <a:bodyPr/>
          <a:lstStyle/>
          <a:p>
            <a:fld id="{CA7F86D8-47B6-489A-8F4F-28551BACE009}" type="datetimeFigureOut">
              <a:rPr lang="fr-FR" smtClean="0"/>
              <a:t>06/05/2023</a:t>
            </a:fld>
            <a:endParaRPr lang="fr-FR"/>
          </a:p>
        </p:txBody>
      </p:sp>
      <p:sp>
        <p:nvSpPr>
          <p:cNvPr id="5" name="Espace réservé du pied de page 4">
            <a:extLst>
              <a:ext uri="{FF2B5EF4-FFF2-40B4-BE49-F238E27FC236}">
                <a16:creationId xmlns:a16="http://schemas.microsoft.com/office/drawing/2014/main" id="{BE09D5FA-60DD-CAED-9378-F38901281FB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F737916-E325-9E39-57BE-911B1CF15BC9}"/>
              </a:ext>
            </a:extLst>
          </p:cNvPr>
          <p:cNvSpPr>
            <a:spLocks noGrp="1"/>
          </p:cNvSpPr>
          <p:nvPr>
            <p:ph type="sldNum" sz="quarter" idx="12"/>
          </p:nvPr>
        </p:nvSpPr>
        <p:spPr/>
        <p:txBody>
          <a:bodyPr/>
          <a:lstStyle/>
          <a:p>
            <a:fld id="{D79AE14B-0967-405C-A2A4-734426E63861}" type="slidenum">
              <a:rPr lang="fr-FR" smtClean="0"/>
              <a:t>‹N°›</a:t>
            </a:fld>
            <a:endParaRPr lang="fr-FR"/>
          </a:p>
        </p:txBody>
      </p:sp>
    </p:spTree>
    <p:extLst>
      <p:ext uri="{BB962C8B-B14F-4D97-AF65-F5344CB8AC3E}">
        <p14:creationId xmlns:p14="http://schemas.microsoft.com/office/powerpoint/2010/main" val="3706955543"/>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55F61C-F6C8-FE85-EBBE-1FBF205EFAB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CBCC04E-BEF6-79DF-951A-0E83FE67D00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99598A4-4505-219C-EEFA-CBA2B3CB2D84}"/>
              </a:ext>
            </a:extLst>
          </p:cNvPr>
          <p:cNvSpPr>
            <a:spLocks noGrp="1"/>
          </p:cNvSpPr>
          <p:nvPr>
            <p:ph type="dt" sz="half" idx="10"/>
          </p:nvPr>
        </p:nvSpPr>
        <p:spPr/>
        <p:txBody>
          <a:bodyPr/>
          <a:lstStyle/>
          <a:p>
            <a:fld id="{CA7F86D8-47B6-489A-8F4F-28551BACE009}" type="datetimeFigureOut">
              <a:rPr lang="fr-FR" smtClean="0"/>
              <a:t>06/05/2023</a:t>
            </a:fld>
            <a:endParaRPr lang="fr-FR"/>
          </a:p>
        </p:txBody>
      </p:sp>
      <p:sp>
        <p:nvSpPr>
          <p:cNvPr id="5" name="Espace réservé du pied de page 4">
            <a:extLst>
              <a:ext uri="{FF2B5EF4-FFF2-40B4-BE49-F238E27FC236}">
                <a16:creationId xmlns:a16="http://schemas.microsoft.com/office/drawing/2014/main" id="{7E35D16A-4F09-0071-D4EF-6593D32B791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C286D05-C469-154D-EFDB-FC94508CD81D}"/>
              </a:ext>
            </a:extLst>
          </p:cNvPr>
          <p:cNvSpPr>
            <a:spLocks noGrp="1"/>
          </p:cNvSpPr>
          <p:nvPr>
            <p:ph type="sldNum" sz="quarter" idx="12"/>
          </p:nvPr>
        </p:nvSpPr>
        <p:spPr/>
        <p:txBody>
          <a:bodyPr/>
          <a:lstStyle/>
          <a:p>
            <a:fld id="{D79AE14B-0967-405C-A2A4-734426E63861}" type="slidenum">
              <a:rPr lang="fr-FR" smtClean="0"/>
              <a:t>‹N°›</a:t>
            </a:fld>
            <a:endParaRPr lang="fr-FR"/>
          </a:p>
        </p:txBody>
      </p:sp>
    </p:spTree>
    <p:extLst>
      <p:ext uri="{BB962C8B-B14F-4D97-AF65-F5344CB8AC3E}">
        <p14:creationId xmlns:p14="http://schemas.microsoft.com/office/powerpoint/2010/main" val="1794430327"/>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FA70B3-70EE-686B-9143-99F80CF0CE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C8BD13A-DC05-9418-C218-05B59D7C467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981F445-DF2A-493D-94D9-C269A248BB7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68C671D-7AC2-AB2A-B96F-4566049C0174}"/>
              </a:ext>
            </a:extLst>
          </p:cNvPr>
          <p:cNvSpPr>
            <a:spLocks noGrp="1"/>
          </p:cNvSpPr>
          <p:nvPr>
            <p:ph type="dt" sz="half" idx="10"/>
          </p:nvPr>
        </p:nvSpPr>
        <p:spPr/>
        <p:txBody>
          <a:bodyPr/>
          <a:lstStyle/>
          <a:p>
            <a:fld id="{CA7F86D8-47B6-489A-8F4F-28551BACE009}" type="datetimeFigureOut">
              <a:rPr lang="fr-FR" smtClean="0"/>
              <a:t>06/05/2023</a:t>
            </a:fld>
            <a:endParaRPr lang="fr-FR"/>
          </a:p>
        </p:txBody>
      </p:sp>
      <p:sp>
        <p:nvSpPr>
          <p:cNvPr id="6" name="Espace réservé du pied de page 5">
            <a:extLst>
              <a:ext uri="{FF2B5EF4-FFF2-40B4-BE49-F238E27FC236}">
                <a16:creationId xmlns:a16="http://schemas.microsoft.com/office/drawing/2014/main" id="{94DE66E8-7506-65A8-8288-6EF5737DAB2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ED99257-8DC9-B4E3-7860-B4A182C1C971}"/>
              </a:ext>
            </a:extLst>
          </p:cNvPr>
          <p:cNvSpPr>
            <a:spLocks noGrp="1"/>
          </p:cNvSpPr>
          <p:nvPr>
            <p:ph type="sldNum" sz="quarter" idx="12"/>
          </p:nvPr>
        </p:nvSpPr>
        <p:spPr/>
        <p:txBody>
          <a:bodyPr/>
          <a:lstStyle/>
          <a:p>
            <a:fld id="{D79AE14B-0967-405C-A2A4-734426E63861}" type="slidenum">
              <a:rPr lang="fr-FR" smtClean="0"/>
              <a:t>‹N°›</a:t>
            </a:fld>
            <a:endParaRPr lang="fr-FR"/>
          </a:p>
        </p:txBody>
      </p:sp>
    </p:spTree>
    <p:extLst>
      <p:ext uri="{BB962C8B-B14F-4D97-AF65-F5344CB8AC3E}">
        <p14:creationId xmlns:p14="http://schemas.microsoft.com/office/powerpoint/2010/main" val="1107573076"/>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3E643F-BC65-461B-C969-2124FC2D536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A2AFE78-517E-CC43-6784-13B259A161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D0382A-C64F-A3B5-66EB-A155A61B00C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D5EE76B0-FE17-72B0-5568-93F4B8D4BF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595210E-EF1C-432B-1DEF-3C4C62C7691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42D6987-0D9A-B3A1-6046-87DF76E02D86}"/>
              </a:ext>
            </a:extLst>
          </p:cNvPr>
          <p:cNvSpPr>
            <a:spLocks noGrp="1"/>
          </p:cNvSpPr>
          <p:nvPr>
            <p:ph type="dt" sz="half" idx="10"/>
          </p:nvPr>
        </p:nvSpPr>
        <p:spPr/>
        <p:txBody>
          <a:bodyPr/>
          <a:lstStyle/>
          <a:p>
            <a:fld id="{CA7F86D8-47B6-489A-8F4F-28551BACE009}" type="datetimeFigureOut">
              <a:rPr lang="fr-FR" smtClean="0"/>
              <a:t>06/05/2023</a:t>
            </a:fld>
            <a:endParaRPr lang="fr-FR"/>
          </a:p>
        </p:txBody>
      </p:sp>
      <p:sp>
        <p:nvSpPr>
          <p:cNvPr id="8" name="Espace réservé du pied de page 7">
            <a:extLst>
              <a:ext uri="{FF2B5EF4-FFF2-40B4-BE49-F238E27FC236}">
                <a16:creationId xmlns:a16="http://schemas.microsoft.com/office/drawing/2014/main" id="{41F5EA44-D4E4-9C1D-5F25-CF07C52ADBF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D09B16F-FCF3-D327-0827-36DDCE493948}"/>
              </a:ext>
            </a:extLst>
          </p:cNvPr>
          <p:cNvSpPr>
            <a:spLocks noGrp="1"/>
          </p:cNvSpPr>
          <p:nvPr>
            <p:ph type="sldNum" sz="quarter" idx="12"/>
          </p:nvPr>
        </p:nvSpPr>
        <p:spPr/>
        <p:txBody>
          <a:bodyPr/>
          <a:lstStyle/>
          <a:p>
            <a:fld id="{D79AE14B-0967-405C-A2A4-734426E63861}" type="slidenum">
              <a:rPr lang="fr-FR" smtClean="0"/>
              <a:t>‹N°›</a:t>
            </a:fld>
            <a:endParaRPr lang="fr-FR"/>
          </a:p>
        </p:txBody>
      </p:sp>
    </p:spTree>
    <p:extLst>
      <p:ext uri="{BB962C8B-B14F-4D97-AF65-F5344CB8AC3E}">
        <p14:creationId xmlns:p14="http://schemas.microsoft.com/office/powerpoint/2010/main" val="3360977413"/>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58CE41-BCB1-B3EF-9454-F088106DC8A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7ED9E59-3F38-800A-A575-D551EB28A217}"/>
              </a:ext>
            </a:extLst>
          </p:cNvPr>
          <p:cNvSpPr>
            <a:spLocks noGrp="1"/>
          </p:cNvSpPr>
          <p:nvPr>
            <p:ph type="dt" sz="half" idx="10"/>
          </p:nvPr>
        </p:nvSpPr>
        <p:spPr/>
        <p:txBody>
          <a:bodyPr/>
          <a:lstStyle/>
          <a:p>
            <a:fld id="{CA7F86D8-47B6-489A-8F4F-28551BACE009}" type="datetimeFigureOut">
              <a:rPr lang="fr-FR" smtClean="0"/>
              <a:t>06/05/2023</a:t>
            </a:fld>
            <a:endParaRPr lang="fr-FR"/>
          </a:p>
        </p:txBody>
      </p:sp>
      <p:sp>
        <p:nvSpPr>
          <p:cNvPr id="4" name="Espace réservé du pied de page 3">
            <a:extLst>
              <a:ext uri="{FF2B5EF4-FFF2-40B4-BE49-F238E27FC236}">
                <a16:creationId xmlns:a16="http://schemas.microsoft.com/office/drawing/2014/main" id="{5754BF61-9F78-A281-60D5-444FD54C18F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A9556B7-25C8-6EEB-842C-FB7EF4ED24FE}"/>
              </a:ext>
            </a:extLst>
          </p:cNvPr>
          <p:cNvSpPr>
            <a:spLocks noGrp="1"/>
          </p:cNvSpPr>
          <p:nvPr>
            <p:ph type="sldNum" sz="quarter" idx="12"/>
          </p:nvPr>
        </p:nvSpPr>
        <p:spPr/>
        <p:txBody>
          <a:bodyPr/>
          <a:lstStyle/>
          <a:p>
            <a:fld id="{D79AE14B-0967-405C-A2A4-734426E63861}" type="slidenum">
              <a:rPr lang="fr-FR" smtClean="0"/>
              <a:t>‹N°›</a:t>
            </a:fld>
            <a:endParaRPr lang="fr-FR"/>
          </a:p>
        </p:txBody>
      </p:sp>
    </p:spTree>
    <p:extLst>
      <p:ext uri="{BB962C8B-B14F-4D97-AF65-F5344CB8AC3E}">
        <p14:creationId xmlns:p14="http://schemas.microsoft.com/office/powerpoint/2010/main" val="1756352273"/>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B0F58FE-C9A1-0BB6-26F7-2A904FEF2913}"/>
              </a:ext>
            </a:extLst>
          </p:cNvPr>
          <p:cNvSpPr>
            <a:spLocks noGrp="1"/>
          </p:cNvSpPr>
          <p:nvPr>
            <p:ph type="dt" sz="half" idx="10"/>
          </p:nvPr>
        </p:nvSpPr>
        <p:spPr/>
        <p:txBody>
          <a:bodyPr/>
          <a:lstStyle/>
          <a:p>
            <a:fld id="{CA7F86D8-47B6-489A-8F4F-28551BACE009}" type="datetimeFigureOut">
              <a:rPr lang="fr-FR" smtClean="0"/>
              <a:t>06/05/2023</a:t>
            </a:fld>
            <a:endParaRPr lang="fr-FR"/>
          </a:p>
        </p:txBody>
      </p:sp>
      <p:sp>
        <p:nvSpPr>
          <p:cNvPr id="3" name="Espace réservé du pied de page 2">
            <a:extLst>
              <a:ext uri="{FF2B5EF4-FFF2-40B4-BE49-F238E27FC236}">
                <a16:creationId xmlns:a16="http://schemas.microsoft.com/office/drawing/2014/main" id="{54DF1CBD-637C-58A7-917C-FD15B5D4807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F86093F-63D2-3AAB-6A8A-12EE6C16CB4C}"/>
              </a:ext>
            </a:extLst>
          </p:cNvPr>
          <p:cNvSpPr>
            <a:spLocks noGrp="1"/>
          </p:cNvSpPr>
          <p:nvPr>
            <p:ph type="sldNum" sz="quarter" idx="12"/>
          </p:nvPr>
        </p:nvSpPr>
        <p:spPr/>
        <p:txBody>
          <a:bodyPr/>
          <a:lstStyle/>
          <a:p>
            <a:fld id="{D79AE14B-0967-405C-A2A4-734426E63861}" type="slidenum">
              <a:rPr lang="fr-FR" smtClean="0"/>
              <a:t>‹N°›</a:t>
            </a:fld>
            <a:endParaRPr lang="fr-FR"/>
          </a:p>
        </p:txBody>
      </p:sp>
    </p:spTree>
    <p:extLst>
      <p:ext uri="{BB962C8B-B14F-4D97-AF65-F5344CB8AC3E}">
        <p14:creationId xmlns:p14="http://schemas.microsoft.com/office/powerpoint/2010/main" val="1464703969"/>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3280AF3-B093-7EB8-2B05-52B0C11AC9B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1185D25-7446-6618-811F-650EBDC456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FCEE083-EF77-6BDB-5B1D-7B7A9481FB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3A8FF28-340C-0796-1A23-AC77D3DCC4BB}"/>
              </a:ext>
            </a:extLst>
          </p:cNvPr>
          <p:cNvSpPr>
            <a:spLocks noGrp="1"/>
          </p:cNvSpPr>
          <p:nvPr>
            <p:ph type="dt" sz="half" idx="10"/>
          </p:nvPr>
        </p:nvSpPr>
        <p:spPr/>
        <p:txBody>
          <a:bodyPr/>
          <a:lstStyle/>
          <a:p>
            <a:fld id="{CA7F86D8-47B6-489A-8F4F-28551BACE009}" type="datetimeFigureOut">
              <a:rPr lang="fr-FR" smtClean="0"/>
              <a:t>06/05/2023</a:t>
            </a:fld>
            <a:endParaRPr lang="fr-FR"/>
          </a:p>
        </p:txBody>
      </p:sp>
      <p:sp>
        <p:nvSpPr>
          <p:cNvPr id="6" name="Espace réservé du pied de page 5">
            <a:extLst>
              <a:ext uri="{FF2B5EF4-FFF2-40B4-BE49-F238E27FC236}">
                <a16:creationId xmlns:a16="http://schemas.microsoft.com/office/drawing/2014/main" id="{D1042C6B-EEAB-574D-553D-FCBD288CD2A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96F6C4B-97CB-8F92-8F17-1A177D9D57CE}"/>
              </a:ext>
            </a:extLst>
          </p:cNvPr>
          <p:cNvSpPr>
            <a:spLocks noGrp="1"/>
          </p:cNvSpPr>
          <p:nvPr>
            <p:ph type="sldNum" sz="quarter" idx="12"/>
          </p:nvPr>
        </p:nvSpPr>
        <p:spPr/>
        <p:txBody>
          <a:bodyPr/>
          <a:lstStyle/>
          <a:p>
            <a:fld id="{D79AE14B-0967-405C-A2A4-734426E63861}" type="slidenum">
              <a:rPr lang="fr-FR" smtClean="0"/>
              <a:t>‹N°›</a:t>
            </a:fld>
            <a:endParaRPr lang="fr-FR"/>
          </a:p>
        </p:txBody>
      </p:sp>
    </p:spTree>
    <p:extLst>
      <p:ext uri="{BB962C8B-B14F-4D97-AF65-F5344CB8AC3E}">
        <p14:creationId xmlns:p14="http://schemas.microsoft.com/office/powerpoint/2010/main" val="3640349529"/>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3765EE-60BD-04D6-6210-3859C3C2CA6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F608FE1-6FD6-1303-DCDD-E8A0136B63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660766F-55EB-0598-EFCF-A2FC3A158C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AE09871-8A70-4401-0582-F7716342C978}"/>
              </a:ext>
            </a:extLst>
          </p:cNvPr>
          <p:cNvSpPr>
            <a:spLocks noGrp="1"/>
          </p:cNvSpPr>
          <p:nvPr>
            <p:ph type="dt" sz="half" idx="10"/>
          </p:nvPr>
        </p:nvSpPr>
        <p:spPr/>
        <p:txBody>
          <a:bodyPr/>
          <a:lstStyle/>
          <a:p>
            <a:fld id="{CA7F86D8-47B6-489A-8F4F-28551BACE009}" type="datetimeFigureOut">
              <a:rPr lang="fr-FR" smtClean="0"/>
              <a:t>06/05/2023</a:t>
            </a:fld>
            <a:endParaRPr lang="fr-FR"/>
          </a:p>
        </p:txBody>
      </p:sp>
      <p:sp>
        <p:nvSpPr>
          <p:cNvPr id="6" name="Espace réservé du pied de page 5">
            <a:extLst>
              <a:ext uri="{FF2B5EF4-FFF2-40B4-BE49-F238E27FC236}">
                <a16:creationId xmlns:a16="http://schemas.microsoft.com/office/drawing/2014/main" id="{A5898185-7A63-453D-F4EB-9A59BAF3CA7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5C917D-2F0E-2C48-6C3F-A3F7DBCD6AC1}"/>
              </a:ext>
            </a:extLst>
          </p:cNvPr>
          <p:cNvSpPr>
            <a:spLocks noGrp="1"/>
          </p:cNvSpPr>
          <p:nvPr>
            <p:ph type="sldNum" sz="quarter" idx="12"/>
          </p:nvPr>
        </p:nvSpPr>
        <p:spPr/>
        <p:txBody>
          <a:bodyPr/>
          <a:lstStyle/>
          <a:p>
            <a:fld id="{D79AE14B-0967-405C-A2A4-734426E63861}" type="slidenum">
              <a:rPr lang="fr-FR" smtClean="0"/>
              <a:t>‹N°›</a:t>
            </a:fld>
            <a:endParaRPr lang="fr-FR"/>
          </a:p>
        </p:txBody>
      </p:sp>
    </p:spTree>
    <p:extLst>
      <p:ext uri="{BB962C8B-B14F-4D97-AF65-F5344CB8AC3E}">
        <p14:creationId xmlns:p14="http://schemas.microsoft.com/office/powerpoint/2010/main" val="3411283839"/>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FF93793-4D09-F275-91FD-284327762A9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4F2AD3B-2065-B4C1-240C-BC297271792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DF63E7-8DFB-B414-7B43-53D0AAE57EEE}"/>
              </a:ext>
            </a:extLst>
          </p:cNvPr>
          <p:cNvSpPr>
            <a:spLocks noGrp="1"/>
          </p:cNvSpPr>
          <p:nvPr>
            <p:ph type="dt" sz="half" idx="10"/>
          </p:nvPr>
        </p:nvSpPr>
        <p:spPr/>
        <p:txBody>
          <a:bodyPr/>
          <a:lstStyle/>
          <a:p>
            <a:fld id="{CA7F86D8-47B6-489A-8F4F-28551BACE009}" type="datetimeFigureOut">
              <a:rPr lang="fr-FR" smtClean="0"/>
              <a:t>06/05/2023</a:t>
            </a:fld>
            <a:endParaRPr lang="fr-FR"/>
          </a:p>
        </p:txBody>
      </p:sp>
      <p:sp>
        <p:nvSpPr>
          <p:cNvPr id="5" name="Espace réservé du pied de page 4">
            <a:extLst>
              <a:ext uri="{FF2B5EF4-FFF2-40B4-BE49-F238E27FC236}">
                <a16:creationId xmlns:a16="http://schemas.microsoft.com/office/drawing/2014/main" id="{F5C08C96-CC48-DFBC-D743-8DBA2B1A19E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A63DA6F-3BED-FBFC-E873-5BC16D38575E}"/>
              </a:ext>
            </a:extLst>
          </p:cNvPr>
          <p:cNvSpPr>
            <a:spLocks noGrp="1"/>
          </p:cNvSpPr>
          <p:nvPr>
            <p:ph type="sldNum" sz="quarter" idx="12"/>
          </p:nvPr>
        </p:nvSpPr>
        <p:spPr/>
        <p:txBody>
          <a:bodyPr/>
          <a:lstStyle/>
          <a:p>
            <a:fld id="{D79AE14B-0967-405C-A2A4-734426E63861}" type="slidenum">
              <a:rPr lang="fr-FR" smtClean="0"/>
              <a:t>‹N°›</a:t>
            </a:fld>
            <a:endParaRPr lang="fr-FR"/>
          </a:p>
        </p:txBody>
      </p:sp>
    </p:spTree>
    <p:extLst>
      <p:ext uri="{BB962C8B-B14F-4D97-AF65-F5344CB8AC3E}">
        <p14:creationId xmlns:p14="http://schemas.microsoft.com/office/powerpoint/2010/main" val="2506748339"/>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152CF91-EBAF-5A98-1D5A-C709547FB72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88BC778-C7E3-8022-DC96-90EE759D92E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5251979-9FB3-65FF-EF19-2DD57BB70AB9}"/>
              </a:ext>
            </a:extLst>
          </p:cNvPr>
          <p:cNvSpPr>
            <a:spLocks noGrp="1"/>
          </p:cNvSpPr>
          <p:nvPr>
            <p:ph type="dt" sz="half" idx="10"/>
          </p:nvPr>
        </p:nvSpPr>
        <p:spPr/>
        <p:txBody>
          <a:bodyPr/>
          <a:lstStyle/>
          <a:p>
            <a:fld id="{CA7F86D8-47B6-489A-8F4F-28551BACE009}" type="datetimeFigureOut">
              <a:rPr lang="fr-FR" smtClean="0"/>
              <a:t>06/05/2023</a:t>
            </a:fld>
            <a:endParaRPr lang="fr-FR"/>
          </a:p>
        </p:txBody>
      </p:sp>
      <p:sp>
        <p:nvSpPr>
          <p:cNvPr id="5" name="Espace réservé du pied de page 4">
            <a:extLst>
              <a:ext uri="{FF2B5EF4-FFF2-40B4-BE49-F238E27FC236}">
                <a16:creationId xmlns:a16="http://schemas.microsoft.com/office/drawing/2014/main" id="{51E23374-527E-21DE-1B56-1E115D449DA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AF66035-8D31-521F-34B6-17B16353B3D6}"/>
              </a:ext>
            </a:extLst>
          </p:cNvPr>
          <p:cNvSpPr>
            <a:spLocks noGrp="1"/>
          </p:cNvSpPr>
          <p:nvPr>
            <p:ph type="sldNum" sz="quarter" idx="12"/>
          </p:nvPr>
        </p:nvSpPr>
        <p:spPr/>
        <p:txBody>
          <a:bodyPr/>
          <a:lstStyle/>
          <a:p>
            <a:fld id="{D79AE14B-0967-405C-A2A4-734426E63861}" type="slidenum">
              <a:rPr lang="fr-FR" smtClean="0"/>
              <a:t>‹N°›</a:t>
            </a:fld>
            <a:endParaRPr lang="fr-FR"/>
          </a:p>
        </p:txBody>
      </p:sp>
    </p:spTree>
    <p:extLst>
      <p:ext uri="{BB962C8B-B14F-4D97-AF65-F5344CB8AC3E}">
        <p14:creationId xmlns:p14="http://schemas.microsoft.com/office/powerpoint/2010/main" val="3389510116"/>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49B3985-2E93-200F-BC15-CCD0E1E0F5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E58102C-EED2-EADF-2893-1453B75E5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9AF62D4-C8FD-1F3C-F897-7B453901C6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7F86D8-47B6-489A-8F4F-28551BACE009}" type="datetimeFigureOut">
              <a:rPr lang="fr-FR" smtClean="0"/>
              <a:t>06/05/2023</a:t>
            </a:fld>
            <a:endParaRPr lang="fr-FR"/>
          </a:p>
        </p:txBody>
      </p:sp>
      <p:sp>
        <p:nvSpPr>
          <p:cNvPr id="5" name="Espace réservé du pied de page 4">
            <a:extLst>
              <a:ext uri="{FF2B5EF4-FFF2-40B4-BE49-F238E27FC236}">
                <a16:creationId xmlns:a16="http://schemas.microsoft.com/office/drawing/2014/main" id="{82F8783A-C3A7-10E2-F72A-34AFF08916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A158E15-4539-F4AC-4C35-AC8BF0C952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9AE14B-0967-405C-A2A4-734426E63861}" type="slidenum">
              <a:rPr lang="fr-FR" smtClean="0"/>
              <a:t>‹N°›</a:t>
            </a:fld>
            <a:endParaRPr lang="fr-FR"/>
          </a:p>
        </p:txBody>
      </p:sp>
    </p:spTree>
    <p:extLst>
      <p:ext uri="{BB962C8B-B14F-4D97-AF65-F5344CB8AC3E}">
        <p14:creationId xmlns:p14="http://schemas.microsoft.com/office/powerpoint/2010/main" val="15459755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allée, canyon, nature&#10;&#10;Description générée automatiquement">
            <a:extLst>
              <a:ext uri="{FF2B5EF4-FFF2-40B4-BE49-F238E27FC236}">
                <a16:creationId xmlns:a16="http://schemas.microsoft.com/office/drawing/2014/main" id="{928DD605-46E8-1800-CE7B-1C47107DE5C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03284" y="819000"/>
            <a:ext cx="7833064" cy="5220000"/>
          </a:xfrm>
          <a:prstGeom prst="rect">
            <a:avLst/>
          </a:prstGeom>
        </p:spPr>
      </p:pic>
      <p:sp>
        <p:nvSpPr>
          <p:cNvPr id="4" name="ZoneTexte 3">
            <a:extLst>
              <a:ext uri="{FF2B5EF4-FFF2-40B4-BE49-F238E27FC236}">
                <a16:creationId xmlns:a16="http://schemas.microsoft.com/office/drawing/2014/main" id="{ED850037-DB82-598E-8ED1-9FBE49FCF0CA}"/>
              </a:ext>
            </a:extLst>
          </p:cNvPr>
          <p:cNvSpPr txBox="1"/>
          <p:nvPr/>
        </p:nvSpPr>
        <p:spPr>
          <a:xfrm>
            <a:off x="9139321" y="2613392"/>
            <a:ext cx="3052679" cy="1631216"/>
          </a:xfrm>
          <a:prstGeom prst="rect">
            <a:avLst/>
          </a:prstGeom>
          <a:noFill/>
        </p:spPr>
        <p:txBody>
          <a:bodyPr wrap="square" rtlCol="0">
            <a:spAutoFit/>
          </a:bodyPr>
          <a:lstStyle/>
          <a:p>
            <a:r>
              <a:rPr lang="fr-FR" sz="2000" b="1" dirty="0">
                <a:solidFill>
                  <a:schemeClr val="bg1"/>
                </a:solidFill>
              </a:rPr>
              <a:t>Le marteau de Thor, une formation dans le parc National du Bryce Canyon. Sud-Ouest de l'Utah, États Unis d'Amérique.</a:t>
            </a:r>
          </a:p>
        </p:txBody>
      </p:sp>
      <p:sp>
        <p:nvSpPr>
          <p:cNvPr id="5" name="ZoneTexte 4">
            <a:extLst>
              <a:ext uri="{FF2B5EF4-FFF2-40B4-BE49-F238E27FC236}">
                <a16:creationId xmlns:a16="http://schemas.microsoft.com/office/drawing/2014/main" id="{81CC724D-8CAA-3AEF-95F5-B964A4593C6C}"/>
              </a:ext>
            </a:extLst>
          </p:cNvPr>
          <p:cNvSpPr txBox="1"/>
          <p:nvPr/>
        </p:nvSpPr>
        <p:spPr>
          <a:xfrm>
            <a:off x="1461591" y="357335"/>
            <a:ext cx="9798908" cy="461665"/>
          </a:xfrm>
          <a:prstGeom prst="rect">
            <a:avLst/>
          </a:prstGeom>
          <a:noFill/>
        </p:spPr>
        <p:txBody>
          <a:bodyPr wrap="square" rtlCol="0">
            <a:spAutoFit/>
          </a:bodyPr>
          <a:lstStyle/>
          <a:p>
            <a:r>
              <a:rPr lang="fr-FR" sz="2400" b="1" dirty="0">
                <a:solidFill>
                  <a:schemeClr val="bg1"/>
                </a:solidFill>
              </a:rPr>
              <a:t>Lorient Vous Propose Le Bryce  Canyon  (Dans L’U. T. A )</a:t>
            </a:r>
          </a:p>
        </p:txBody>
      </p:sp>
    </p:spTree>
    <p:extLst>
      <p:ext uri="{BB962C8B-B14F-4D97-AF65-F5344CB8AC3E}">
        <p14:creationId xmlns:p14="http://schemas.microsoft.com/office/powerpoint/2010/main" val="1485661808"/>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sndAc>
          <p:stSnd loop="1">
            <p:snd r:embed="rId2" name="Autumn Brooke - Hey Cowboy (Official Music Video).wav"/>
          </p:stSnd>
        </p:sndAc>
      </p:transition>
    </mc:Choice>
    <mc:Fallback>
      <p:transition spd="slow" advClick="0" advTm="17000">
        <p:fade/>
        <p:sndAc>
          <p:stSnd loop="1">
            <p:snd r:embed="rId2" name="Autumn Brooke - Hey Cowboy (Official Music Vide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signe, pierre&#10;&#10;Description générée automatiquement">
            <a:extLst>
              <a:ext uri="{FF2B5EF4-FFF2-40B4-BE49-F238E27FC236}">
                <a16:creationId xmlns:a16="http://schemas.microsoft.com/office/drawing/2014/main" id="{DA4E40B0-47D8-7C07-4B4E-7397B3FE21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A8D041C7-DEFD-6D02-9B7B-100E1C95F4DB}"/>
              </a:ext>
            </a:extLst>
          </p:cNvPr>
          <p:cNvSpPr txBox="1"/>
          <p:nvPr/>
        </p:nvSpPr>
        <p:spPr>
          <a:xfrm>
            <a:off x="1519881" y="218967"/>
            <a:ext cx="10107827" cy="461665"/>
          </a:xfrm>
          <a:prstGeom prst="rect">
            <a:avLst/>
          </a:prstGeom>
          <a:noFill/>
        </p:spPr>
        <p:txBody>
          <a:bodyPr wrap="square" rtlCol="0">
            <a:spAutoFit/>
          </a:bodyPr>
          <a:lstStyle/>
          <a:p>
            <a:r>
              <a:rPr lang="fr-FR" sz="2400" b="1" dirty="0">
                <a:solidFill>
                  <a:schemeClr val="bg1"/>
                </a:solidFill>
              </a:rPr>
              <a:t>Entrée du parc national de Bryce Canyon, géré par le National Park Service.</a:t>
            </a:r>
          </a:p>
        </p:txBody>
      </p:sp>
    </p:spTree>
    <p:extLst>
      <p:ext uri="{BB962C8B-B14F-4D97-AF65-F5344CB8AC3E}">
        <p14:creationId xmlns:p14="http://schemas.microsoft.com/office/powerpoint/2010/main" val="1420914043"/>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BC3FA6CB-CC6D-2C9D-5745-FF4FE57F923F}"/>
              </a:ext>
            </a:extLst>
          </p:cNvPr>
          <p:cNvSpPr txBox="1"/>
          <p:nvPr/>
        </p:nvSpPr>
        <p:spPr>
          <a:xfrm>
            <a:off x="435429" y="798600"/>
            <a:ext cx="11756571" cy="5632311"/>
          </a:xfrm>
          <a:prstGeom prst="rect">
            <a:avLst/>
          </a:prstGeom>
          <a:noFill/>
        </p:spPr>
        <p:txBody>
          <a:bodyPr wrap="square" rtlCol="0">
            <a:spAutoFit/>
          </a:bodyPr>
          <a:lstStyle/>
          <a:p>
            <a:r>
              <a:rPr lang="fr-FR" sz="3600" dirty="0">
                <a:solidFill>
                  <a:srgbClr val="FFFF00"/>
                </a:solidFill>
                <a:latin typeface="Algerian" panose="04020705040A02060702" pitchFamily="82" charset="0"/>
              </a:rPr>
              <a:t>Le parc national de Bryce Canyon (en anglais : Bryce Canyon National Park) est un parc national américain situé dans le Sud de l'Utah.</a:t>
            </a:r>
          </a:p>
          <a:p>
            <a:endParaRPr lang="fr-FR" sz="3600" dirty="0">
              <a:solidFill>
                <a:srgbClr val="FFFF00"/>
              </a:solidFill>
              <a:latin typeface="Algerian" panose="04020705040A02060702" pitchFamily="82" charset="0"/>
            </a:endParaRPr>
          </a:p>
          <a:p>
            <a:r>
              <a:rPr lang="fr-FR" sz="3600" dirty="0">
                <a:solidFill>
                  <a:srgbClr val="FFFF00"/>
                </a:solidFill>
                <a:latin typeface="Algerian" panose="04020705040A02060702" pitchFamily="82" charset="0"/>
              </a:rPr>
              <a:t>D'une superficie de 145 km2, le parc est renommé pour ses formations géologiques composées de roches colorées aux formes coniques et âgées de dizaines de millions d'années. Le parc est constitué de zones élevées et semi-arides, </a:t>
            </a:r>
          </a:p>
        </p:txBody>
      </p:sp>
    </p:spTree>
    <p:extLst>
      <p:ext uri="{BB962C8B-B14F-4D97-AF65-F5344CB8AC3E}">
        <p14:creationId xmlns:p14="http://schemas.microsoft.com/office/powerpoint/2010/main" val="1768024316"/>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allée, canyon, nature, ciel&#10;&#10;Description générée automatiquement">
            <a:extLst>
              <a:ext uri="{FF2B5EF4-FFF2-40B4-BE49-F238E27FC236}">
                <a16:creationId xmlns:a16="http://schemas.microsoft.com/office/drawing/2014/main" id="{1FB8DC76-EE3A-1810-CC18-9C94D955BA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46000" y="819000"/>
            <a:ext cx="8700000" cy="5220000"/>
          </a:xfrm>
          <a:prstGeom prst="rect">
            <a:avLst/>
          </a:prstGeom>
        </p:spPr>
      </p:pic>
      <p:sp>
        <p:nvSpPr>
          <p:cNvPr id="4" name="ZoneTexte 3">
            <a:extLst>
              <a:ext uri="{FF2B5EF4-FFF2-40B4-BE49-F238E27FC236}">
                <a16:creationId xmlns:a16="http://schemas.microsoft.com/office/drawing/2014/main" id="{6B691DB4-81B9-B9B6-0824-7BD8CFD4F84F}"/>
              </a:ext>
            </a:extLst>
          </p:cNvPr>
          <p:cNvSpPr txBox="1"/>
          <p:nvPr/>
        </p:nvSpPr>
        <p:spPr>
          <a:xfrm>
            <a:off x="1371601" y="6128952"/>
            <a:ext cx="9971902" cy="400110"/>
          </a:xfrm>
          <a:prstGeom prst="rect">
            <a:avLst/>
          </a:prstGeom>
          <a:noFill/>
        </p:spPr>
        <p:txBody>
          <a:bodyPr wrap="square" rtlCol="0">
            <a:spAutoFit/>
          </a:bodyPr>
          <a:lstStyle/>
          <a:p>
            <a:r>
              <a:rPr lang="fr-FR" sz="2000" b="1" dirty="0">
                <a:solidFill>
                  <a:schemeClr val="bg1"/>
                </a:solidFill>
              </a:rPr>
              <a:t>Le panorama à Inspiration Point dans le parc national de Bryce Canyon. Novembre 2018.</a:t>
            </a:r>
          </a:p>
        </p:txBody>
      </p:sp>
    </p:spTree>
    <p:extLst>
      <p:ext uri="{BB962C8B-B14F-4D97-AF65-F5344CB8AC3E}">
        <p14:creationId xmlns:p14="http://schemas.microsoft.com/office/powerpoint/2010/main" val="1129482218"/>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allée, canyon, nature, montagne&#10;&#10;Description générée automatiquement">
            <a:extLst>
              <a:ext uri="{FF2B5EF4-FFF2-40B4-BE49-F238E27FC236}">
                <a16:creationId xmlns:a16="http://schemas.microsoft.com/office/drawing/2014/main" id="{83D48FBE-26DC-F596-58BA-112E7EE0A3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40031" y="747000"/>
            <a:ext cx="7511937" cy="5364000"/>
          </a:xfrm>
          <a:prstGeom prst="rect">
            <a:avLst/>
          </a:prstGeom>
        </p:spPr>
      </p:pic>
      <p:sp>
        <p:nvSpPr>
          <p:cNvPr id="4" name="ZoneTexte 3">
            <a:extLst>
              <a:ext uri="{FF2B5EF4-FFF2-40B4-BE49-F238E27FC236}">
                <a16:creationId xmlns:a16="http://schemas.microsoft.com/office/drawing/2014/main" id="{F3E934E1-7C39-3441-B29A-DAE066757E1D}"/>
              </a:ext>
            </a:extLst>
          </p:cNvPr>
          <p:cNvSpPr txBox="1"/>
          <p:nvPr/>
        </p:nvSpPr>
        <p:spPr>
          <a:xfrm>
            <a:off x="3929449" y="5996541"/>
            <a:ext cx="9304638" cy="400110"/>
          </a:xfrm>
          <a:prstGeom prst="rect">
            <a:avLst/>
          </a:prstGeom>
          <a:noFill/>
        </p:spPr>
        <p:txBody>
          <a:bodyPr wrap="square" rtlCol="0">
            <a:spAutoFit/>
          </a:bodyPr>
          <a:lstStyle/>
          <a:p>
            <a:r>
              <a:rPr lang="fr-FR" sz="2000" b="1" dirty="0"/>
              <a:t>Le panorama à Sunrise Point, dans le parc.</a:t>
            </a:r>
          </a:p>
        </p:txBody>
      </p:sp>
    </p:spTree>
    <p:extLst>
      <p:ext uri="{BB962C8B-B14F-4D97-AF65-F5344CB8AC3E}">
        <p14:creationId xmlns:p14="http://schemas.microsoft.com/office/powerpoint/2010/main" val="953107551"/>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allée, canyon, nature, montagne&#10;&#10;Description générée automatiquement">
            <a:extLst>
              <a:ext uri="{FF2B5EF4-FFF2-40B4-BE49-F238E27FC236}">
                <a16:creationId xmlns:a16="http://schemas.microsoft.com/office/drawing/2014/main" id="{D617D5DE-CA3C-17E8-0792-48ED8ED957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9468" y="819000"/>
            <a:ext cx="7833064" cy="5220000"/>
          </a:xfrm>
          <a:prstGeom prst="rect">
            <a:avLst/>
          </a:prstGeom>
        </p:spPr>
      </p:pic>
      <p:sp>
        <p:nvSpPr>
          <p:cNvPr id="4" name="ZoneTexte 3">
            <a:extLst>
              <a:ext uri="{FF2B5EF4-FFF2-40B4-BE49-F238E27FC236}">
                <a16:creationId xmlns:a16="http://schemas.microsoft.com/office/drawing/2014/main" id="{829BF9D9-00F0-2F8A-7E42-76F36C5D8A77}"/>
              </a:ext>
            </a:extLst>
          </p:cNvPr>
          <p:cNvSpPr txBox="1"/>
          <p:nvPr/>
        </p:nvSpPr>
        <p:spPr>
          <a:xfrm>
            <a:off x="4197178" y="5927170"/>
            <a:ext cx="7994822" cy="400110"/>
          </a:xfrm>
          <a:prstGeom prst="rect">
            <a:avLst/>
          </a:prstGeom>
          <a:noFill/>
        </p:spPr>
        <p:txBody>
          <a:bodyPr wrap="square" rtlCol="0">
            <a:spAutoFit/>
          </a:bodyPr>
          <a:lstStyle/>
          <a:p>
            <a:r>
              <a:rPr lang="fr-FR" sz="2000" b="1" dirty="0">
                <a:solidFill>
                  <a:schemeClr val="bg1"/>
                </a:solidFill>
              </a:rPr>
              <a:t>Autre panorama à Sunrise Point</a:t>
            </a:r>
          </a:p>
        </p:txBody>
      </p:sp>
    </p:spTree>
    <p:extLst>
      <p:ext uri="{BB962C8B-B14F-4D97-AF65-F5344CB8AC3E}">
        <p14:creationId xmlns:p14="http://schemas.microsoft.com/office/powerpoint/2010/main" val="1479012818"/>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ol, vallée, plein air, nature&#10;&#10;Description générée automatiquement">
            <a:extLst>
              <a:ext uri="{FF2B5EF4-FFF2-40B4-BE49-F238E27FC236}">
                <a16:creationId xmlns:a16="http://schemas.microsoft.com/office/drawing/2014/main" id="{5F928E96-B441-90ED-3981-A0815F4388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4480" y="189000"/>
            <a:ext cx="4858477" cy="6480000"/>
          </a:xfrm>
          <a:prstGeom prst="rect">
            <a:avLst/>
          </a:prstGeom>
        </p:spPr>
      </p:pic>
      <p:sp>
        <p:nvSpPr>
          <p:cNvPr id="4" name="ZoneTexte 3">
            <a:extLst>
              <a:ext uri="{FF2B5EF4-FFF2-40B4-BE49-F238E27FC236}">
                <a16:creationId xmlns:a16="http://schemas.microsoft.com/office/drawing/2014/main" id="{D53985A2-BCD2-25FB-80B0-31D34C41131A}"/>
              </a:ext>
            </a:extLst>
          </p:cNvPr>
          <p:cNvSpPr txBox="1"/>
          <p:nvPr/>
        </p:nvSpPr>
        <p:spPr>
          <a:xfrm>
            <a:off x="8432957" y="4120978"/>
            <a:ext cx="3664308" cy="400110"/>
          </a:xfrm>
          <a:prstGeom prst="rect">
            <a:avLst/>
          </a:prstGeom>
          <a:noFill/>
        </p:spPr>
        <p:txBody>
          <a:bodyPr wrap="square" rtlCol="0">
            <a:spAutoFit/>
          </a:bodyPr>
          <a:lstStyle/>
          <a:p>
            <a:r>
              <a:rPr lang="fr-FR" sz="2000" b="1" dirty="0"/>
              <a:t>La rivière Paria à l'est du parc.</a:t>
            </a:r>
          </a:p>
        </p:txBody>
      </p:sp>
    </p:spTree>
    <p:extLst>
      <p:ext uri="{BB962C8B-B14F-4D97-AF65-F5344CB8AC3E}">
        <p14:creationId xmlns:p14="http://schemas.microsoft.com/office/powerpoint/2010/main" val="941255891"/>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allée, canyon, nature, montagne&#10;&#10;Description générée automatiquement">
            <a:extLst>
              <a:ext uri="{FF2B5EF4-FFF2-40B4-BE49-F238E27FC236}">
                <a16:creationId xmlns:a16="http://schemas.microsoft.com/office/drawing/2014/main" id="{111E9492-6375-0781-2023-757B00841A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9473" y="819000"/>
            <a:ext cx="7833054" cy="5220000"/>
          </a:xfrm>
          <a:prstGeom prst="rect">
            <a:avLst/>
          </a:prstGeom>
        </p:spPr>
      </p:pic>
      <p:sp>
        <p:nvSpPr>
          <p:cNvPr id="4" name="ZoneTexte 3">
            <a:extLst>
              <a:ext uri="{FF2B5EF4-FFF2-40B4-BE49-F238E27FC236}">
                <a16:creationId xmlns:a16="http://schemas.microsoft.com/office/drawing/2014/main" id="{30AEAD53-9BBA-0C5C-04C5-6001267516FA}"/>
              </a:ext>
            </a:extLst>
          </p:cNvPr>
          <p:cNvSpPr txBox="1"/>
          <p:nvPr/>
        </p:nvSpPr>
        <p:spPr>
          <a:xfrm>
            <a:off x="3633451" y="6039000"/>
            <a:ext cx="8558549" cy="400110"/>
          </a:xfrm>
          <a:prstGeom prst="rect">
            <a:avLst/>
          </a:prstGeom>
          <a:noFill/>
        </p:spPr>
        <p:txBody>
          <a:bodyPr wrap="square" rtlCol="0">
            <a:spAutoFit/>
          </a:bodyPr>
          <a:lstStyle/>
          <a:p>
            <a:r>
              <a:rPr lang="fr-FR" sz="2000" b="1" dirty="0"/>
              <a:t>Vue sur l'amphithéâtre naturel de Bryce Canyon.</a:t>
            </a:r>
          </a:p>
        </p:txBody>
      </p:sp>
    </p:spTree>
    <p:extLst>
      <p:ext uri="{BB962C8B-B14F-4D97-AF65-F5344CB8AC3E}">
        <p14:creationId xmlns:p14="http://schemas.microsoft.com/office/powerpoint/2010/main" val="1681958155"/>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allée, canyon, nature, montagne&#10;&#10;Description générée automatiquement">
            <a:extLst>
              <a:ext uri="{FF2B5EF4-FFF2-40B4-BE49-F238E27FC236}">
                <a16:creationId xmlns:a16="http://schemas.microsoft.com/office/drawing/2014/main" id="{B925EBC1-34EB-B364-A555-9E9F00EC54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0264" y="819000"/>
            <a:ext cx="7851472" cy="5220000"/>
          </a:xfrm>
          <a:prstGeom prst="rect">
            <a:avLst/>
          </a:prstGeom>
        </p:spPr>
      </p:pic>
      <p:sp>
        <p:nvSpPr>
          <p:cNvPr id="4" name="ZoneTexte 3">
            <a:extLst>
              <a:ext uri="{FF2B5EF4-FFF2-40B4-BE49-F238E27FC236}">
                <a16:creationId xmlns:a16="http://schemas.microsoft.com/office/drawing/2014/main" id="{BADD1D9D-7E66-13C6-5E45-974D3BD9B432}"/>
              </a:ext>
            </a:extLst>
          </p:cNvPr>
          <p:cNvSpPr txBox="1"/>
          <p:nvPr/>
        </p:nvSpPr>
        <p:spPr>
          <a:xfrm>
            <a:off x="1371601" y="6039000"/>
            <a:ext cx="9984259" cy="400110"/>
          </a:xfrm>
          <a:prstGeom prst="rect">
            <a:avLst/>
          </a:prstGeom>
          <a:noFill/>
        </p:spPr>
        <p:txBody>
          <a:bodyPr wrap="square" rtlCol="0">
            <a:spAutoFit/>
          </a:bodyPr>
          <a:lstStyle/>
          <a:p>
            <a:r>
              <a:rPr lang="fr-FR" sz="2000" b="1" dirty="0">
                <a:solidFill>
                  <a:schemeClr val="bg1"/>
                </a:solidFill>
              </a:rPr>
              <a:t>Roches colorées dans le parc. La coloration rouge provient de l'hématite, un oxyde de fer.</a:t>
            </a:r>
          </a:p>
        </p:txBody>
      </p:sp>
    </p:spTree>
    <p:extLst>
      <p:ext uri="{BB962C8B-B14F-4D97-AF65-F5344CB8AC3E}">
        <p14:creationId xmlns:p14="http://schemas.microsoft.com/office/powerpoint/2010/main" val="4175805985"/>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allée, canyon, nature&#10;&#10;Description générée automatiquement">
            <a:extLst>
              <a:ext uri="{FF2B5EF4-FFF2-40B4-BE49-F238E27FC236}">
                <a16:creationId xmlns:a16="http://schemas.microsoft.com/office/drawing/2014/main" id="{B0E37C76-D780-B006-CA66-9C0ED8204E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9473" y="819000"/>
            <a:ext cx="7833054" cy="5220000"/>
          </a:xfrm>
          <a:prstGeom prst="rect">
            <a:avLst/>
          </a:prstGeom>
        </p:spPr>
      </p:pic>
      <p:sp>
        <p:nvSpPr>
          <p:cNvPr id="6" name="ZoneTexte 5">
            <a:extLst>
              <a:ext uri="{FF2B5EF4-FFF2-40B4-BE49-F238E27FC236}">
                <a16:creationId xmlns:a16="http://schemas.microsoft.com/office/drawing/2014/main" id="{18DA2920-C06A-2DD1-17D7-81F4C173DB5B}"/>
              </a:ext>
            </a:extLst>
          </p:cNvPr>
          <p:cNvSpPr txBox="1"/>
          <p:nvPr/>
        </p:nvSpPr>
        <p:spPr>
          <a:xfrm>
            <a:off x="4816046" y="5950463"/>
            <a:ext cx="6098058" cy="400110"/>
          </a:xfrm>
          <a:prstGeom prst="rect">
            <a:avLst/>
          </a:prstGeom>
          <a:noFill/>
        </p:spPr>
        <p:txBody>
          <a:bodyPr wrap="square">
            <a:spAutoFit/>
          </a:bodyPr>
          <a:lstStyle/>
          <a:p>
            <a:r>
              <a:rPr lang="fr-FR" sz="2000" b="1" dirty="0">
                <a:solidFill>
                  <a:schemeClr val="bg1"/>
                </a:solidFill>
              </a:rPr>
              <a:t>Vue du Bryce Canyon</a:t>
            </a:r>
          </a:p>
        </p:txBody>
      </p:sp>
    </p:spTree>
    <p:extLst>
      <p:ext uri="{BB962C8B-B14F-4D97-AF65-F5344CB8AC3E}">
        <p14:creationId xmlns:p14="http://schemas.microsoft.com/office/powerpoint/2010/main" val="3022471084"/>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nature, plein air, pierre&#10;&#10;Description générée automatiquement">
            <a:extLst>
              <a:ext uri="{FF2B5EF4-FFF2-40B4-BE49-F238E27FC236}">
                <a16:creationId xmlns:a16="http://schemas.microsoft.com/office/drawing/2014/main" id="{D4FCCFAD-50D7-E6B1-E4E1-FAADB35258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726ADC99-FCE5-6F13-DC1B-C27374DBC065}"/>
              </a:ext>
            </a:extLst>
          </p:cNvPr>
          <p:cNvSpPr txBox="1"/>
          <p:nvPr/>
        </p:nvSpPr>
        <p:spPr>
          <a:xfrm>
            <a:off x="3328086" y="5942229"/>
            <a:ext cx="10700951" cy="400110"/>
          </a:xfrm>
          <a:prstGeom prst="rect">
            <a:avLst/>
          </a:prstGeom>
          <a:noFill/>
        </p:spPr>
        <p:txBody>
          <a:bodyPr wrap="square" rtlCol="0">
            <a:spAutoFit/>
          </a:bodyPr>
          <a:lstStyle/>
          <a:p>
            <a:r>
              <a:rPr lang="fr-FR" sz="2000" b="1" dirty="0">
                <a:solidFill>
                  <a:schemeClr val="bg1"/>
                </a:solidFill>
              </a:rPr>
              <a:t>L'érosion fait apparaître des arches, puis des </a:t>
            </a:r>
            <a:r>
              <a:rPr lang="fr-FR" sz="2000" b="1" dirty="0" err="1">
                <a:solidFill>
                  <a:schemeClr val="bg1"/>
                </a:solidFill>
              </a:rPr>
              <a:t>hoodoos</a:t>
            </a:r>
            <a:r>
              <a:rPr lang="fr-FR" sz="2000" b="1" dirty="0">
                <a:solidFill>
                  <a:schemeClr val="bg1"/>
                </a:solidFill>
              </a:rPr>
              <a:t>.</a:t>
            </a:r>
          </a:p>
        </p:txBody>
      </p:sp>
    </p:spTree>
    <p:extLst>
      <p:ext uri="{BB962C8B-B14F-4D97-AF65-F5344CB8AC3E}">
        <p14:creationId xmlns:p14="http://schemas.microsoft.com/office/powerpoint/2010/main" val="1335405008"/>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eige, vallée, nature, plein air&#10;&#10;Description générée automatiquement">
            <a:extLst>
              <a:ext uri="{FF2B5EF4-FFF2-40B4-BE49-F238E27FC236}">
                <a16:creationId xmlns:a16="http://schemas.microsoft.com/office/drawing/2014/main" id="{CBF7B91C-369E-E6BA-CA09-D306183300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300970A7-D443-B7C1-0207-0E75467394FC}"/>
              </a:ext>
            </a:extLst>
          </p:cNvPr>
          <p:cNvSpPr txBox="1"/>
          <p:nvPr/>
        </p:nvSpPr>
        <p:spPr>
          <a:xfrm>
            <a:off x="4967416" y="6027750"/>
            <a:ext cx="7698259" cy="400110"/>
          </a:xfrm>
          <a:prstGeom prst="rect">
            <a:avLst/>
          </a:prstGeom>
          <a:noFill/>
        </p:spPr>
        <p:txBody>
          <a:bodyPr wrap="square" rtlCol="0">
            <a:spAutoFit/>
          </a:bodyPr>
          <a:lstStyle/>
          <a:p>
            <a:r>
              <a:rPr lang="fr-FR" sz="2000" b="1" dirty="0">
                <a:solidFill>
                  <a:schemeClr val="bg1"/>
                </a:solidFill>
              </a:rPr>
              <a:t>Arche dans le parc.</a:t>
            </a:r>
          </a:p>
        </p:txBody>
      </p:sp>
    </p:spTree>
    <p:extLst>
      <p:ext uri="{BB962C8B-B14F-4D97-AF65-F5344CB8AC3E}">
        <p14:creationId xmlns:p14="http://schemas.microsoft.com/office/powerpoint/2010/main" val="2868200834"/>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allée, canyon, nature, ciel&#10;&#10;Description générée automatiquement">
            <a:extLst>
              <a:ext uri="{FF2B5EF4-FFF2-40B4-BE49-F238E27FC236}">
                <a16:creationId xmlns:a16="http://schemas.microsoft.com/office/drawing/2014/main" id="{4A280731-AE95-F339-752C-A5121DF8D8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6" y="189000"/>
            <a:ext cx="4858488" cy="6480000"/>
          </a:xfrm>
          <a:prstGeom prst="rect">
            <a:avLst/>
          </a:prstGeom>
        </p:spPr>
      </p:pic>
      <p:sp>
        <p:nvSpPr>
          <p:cNvPr id="4" name="ZoneTexte 3">
            <a:extLst>
              <a:ext uri="{FF2B5EF4-FFF2-40B4-BE49-F238E27FC236}">
                <a16:creationId xmlns:a16="http://schemas.microsoft.com/office/drawing/2014/main" id="{31EA31BC-6504-A82B-E5BA-197EAE28BB83}"/>
              </a:ext>
            </a:extLst>
          </p:cNvPr>
          <p:cNvSpPr txBox="1"/>
          <p:nvPr/>
        </p:nvSpPr>
        <p:spPr>
          <a:xfrm>
            <a:off x="8525244" y="3855308"/>
            <a:ext cx="3399026" cy="400110"/>
          </a:xfrm>
          <a:prstGeom prst="rect">
            <a:avLst/>
          </a:prstGeom>
          <a:noFill/>
        </p:spPr>
        <p:txBody>
          <a:bodyPr wrap="square" rtlCol="0">
            <a:spAutoFit/>
          </a:bodyPr>
          <a:lstStyle/>
          <a:p>
            <a:r>
              <a:rPr lang="fr-FR" sz="2000" b="1" dirty="0" err="1">
                <a:solidFill>
                  <a:schemeClr val="bg1"/>
                </a:solidFill>
              </a:rPr>
              <a:t>Hoodoo</a:t>
            </a:r>
            <a:r>
              <a:rPr lang="fr-FR" sz="2000" b="1" dirty="0">
                <a:solidFill>
                  <a:schemeClr val="bg1"/>
                </a:solidFill>
              </a:rPr>
              <a:t>, le marteau de Thor.</a:t>
            </a:r>
          </a:p>
        </p:txBody>
      </p:sp>
    </p:spTree>
    <p:extLst>
      <p:ext uri="{BB962C8B-B14F-4D97-AF65-F5344CB8AC3E}">
        <p14:creationId xmlns:p14="http://schemas.microsoft.com/office/powerpoint/2010/main" val="114085120"/>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allée, nature, canyon&#10;&#10;Description générée automatiquement">
            <a:extLst>
              <a:ext uri="{FF2B5EF4-FFF2-40B4-BE49-F238E27FC236}">
                <a16:creationId xmlns:a16="http://schemas.microsoft.com/office/drawing/2014/main" id="{CAEDE650-B093-9484-6324-3467650968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9468" y="819000"/>
            <a:ext cx="7833064" cy="5220000"/>
          </a:xfrm>
          <a:prstGeom prst="rect">
            <a:avLst/>
          </a:prstGeom>
        </p:spPr>
      </p:pic>
      <p:sp>
        <p:nvSpPr>
          <p:cNvPr id="4" name="ZoneTexte 3">
            <a:extLst>
              <a:ext uri="{FF2B5EF4-FFF2-40B4-BE49-F238E27FC236}">
                <a16:creationId xmlns:a16="http://schemas.microsoft.com/office/drawing/2014/main" id="{3864511A-0C3C-D9ED-21D9-840B1D4F82EA}"/>
              </a:ext>
            </a:extLst>
          </p:cNvPr>
          <p:cNvSpPr txBox="1"/>
          <p:nvPr/>
        </p:nvSpPr>
        <p:spPr>
          <a:xfrm>
            <a:off x="4868563" y="5943600"/>
            <a:ext cx="8711513" cy="400110"/>
          </a:xfrm>
          <a:prstGeom prst="rect">
            <a:avLst/>
          </a:prstGeom>
          <a:noFill/>
        </p:spPr>
        <p:txBody>
          <a:bodyPr wrap="square" rtlCol="0">
            <a:spAutoFit/>
          </a:bodyPr>
          <a:lstStyle/>
          <a:p>
            <a:r>
              <a:rPr lang="fr-FR" sz="2000" b="1" dirty="0" err="1"/>
              <a:t>Hoodoo</a:t>
            </a:r>
            <a:r>
              <a:rPr lang="fr-FR" sz="2000" b="1" dirty="0"/>
              <a:t>, la reine Victoria.</a:t>
            </a:r>
          </a:p>
        </p:txBody>
      </p:sp>
    </p:spTree>
    <p:extLst>
      <p:ext uri="{BB962C8B-B14F-4D97-AF65-F5344CB8AC3E}">
        <p14:creationId xmlns:p14="http://schemas.microsoft.com/office/powerpoint/2010/main" val="2495907107"/>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allée, nature, canyon&#10;&#10;Description générée automatiquement">
            <a:extLst>
              <a:ext uri="{FF2B5EF4-FFF2-40B4-BE49-F238E27FC236}">
                <a16:creationId xmlns:a16="http://schemas.microsoft.com/office/drawing/2014/main" id="{C4A84FAB-336D-0817-3558-FAEB262C9B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39738" y="189000"/>
            <a:ext cx="4858511" cy="6480000"/>
          </a:xfrm>
          <a:prstGeom prst="rect">
            <a:avLst/>
          </a:prstGeom>
        </p:spPr>
      </p:pic>
      <p:sp>
        <p:nvSpPr>
          <p:cNvPr id="4" name="ZoneTexte 3">
            <a:extLst>
              <a:ext uri="{FF2B5EF4-FFF2-40B4-BE49-F238E27FC236}">
                <a16:creationId xmlns:a16="http://schemas.microsoft.com/office/drawing/2014/main" id="{A72782E8-E036-227D-A9D0-FE5510BDC51E}"/>
              </a:ext>
            </a:extLst>
          </p:cNvPr>
          <p:cNvSpPr txBox="1"/>
          <p:nvPr/>
        </p:nvSpPr>
        <p:spPr>
          <a:xfrm>
            <a:off x="481913" y="3793524"/>
            <a:ext cx="3731741" cy="400110"/>
          </a:xfrm>
          <a:prstGeom prst="rect">
            <a:avLst/>
          </a:prstGeom>
          <a:noFill/>
        </p:spPr>
        <p:txBody>
          <a:bodyPr wrap="square" rtlCol="0">
            <a:spAutoFit/>
          </a:bodyPr>
          <a:lstStyle/>
          <a:p>
            <a:r>
              <a:rPr lang="fr-FR" sz="2000" b="1" dirty="0" err="1"/>
              <a:t>Hoodoos</a:t>
            </a:r>
            <a:r>
              <a:rPr lang="fr-FR" sz="2000" b="1" dirty="0"/>
              <a:t> vu depuis une arche.</a:t>
            </a:r>
          </a:p>
        </p:txBody>
      </p:sp>
    </p:spTree>
    <p:extLst>
      <p:ext uri="{BB962C8B-B14F-4D97-AF65-F5344CB8AC3E}">
        <p14:creationId xmlns:p14="http://schemas.microsoft.com/office/powerpoint/2010/main" val="4010957624"/>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allée, arbre, nature, canyon&#10;&#10;Description générée automatiquement">
            <a:extLst>
              <a:ext uri="{FF2B5EF4-FFF2-40B4-BE49-F238E27FC236}">
                <a16:creationId xmlns:a16="http://schemas.microsoft.com/office/drawing/2014/main" id="{4411900E-313E-DADE-E924-9471ABFA64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3E44EF55-74FB-D80D-0288-DF5D2D88778D}"/>
              </a:ext>
            </a:extLst>
          </p:cNvPr>
          <p:cNvSpPr txBox="1"/>
          <p:nvPr/>
        </p:nvSpPr>
        <p:spPr>
          <a:xfrm>
            <a:off x="2977978" y="6039000"/>
            <a:ext cx="9020432" cy="400110"/>
          </a:xfrm>
          <a:prstGeom prst="rect">
            <a:avLst/>
          </a:prstGeom>
          <a:noFill/>
        </p:spPr>
        <p:txBody>
          <a:bodyPr wrap="square" rtlCol="0">
            <a:spAutoFit/>
          </a:bodyPr>
          <a:lstStyle/>
          <a:p>
            <a:r>
              <a:rPr lang="fr-FR" sz="2000" b="1" dirty="0"/>
              <a:t>La forêt de la région est essentiellement composées de pins.</a:t>
            </a:r>
          </a:p>
        </p:txBody>
      </p:sp>
    </p:spTree>
    <p:extLst>
      <p:ext uri="{BB962C8B-B14F-4D97-AF65-F5344CB8AC3E}">
        <p14:creationId xmlns:p14="http://schemas.microsoft.com/office/powerpoint/2010/main" val="552438072"/>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sol, bâtiment&#10;&#10;Description générée automatiquement">
            <a:extLst>
              <a:ext uri="{FF2B5EF4-FFF2-40B4-BE49-F238E27FC236}">
                <a16:creationId xmlns:a16="http://schemas.microsoft.com/office/drawing/2014/main" id="{EB7BDDC8-A926-B564-5A46-1045A256A4A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48821B31-F58F-F5F8-6FAA-359DFB054919}"/>
              </a:ext>
            </a:extLst>
          </p:cNvPr>
          <p:cNvSpPr txBox="1"/>
          <p:nvPr/>
        </p:nvSpPr>
        <p:spPr>
          <a:xfrm>
            <a:off x="2829697" y="6039000"/>
            <a:ext cx="10342605" cy="400110"/>
          </a:xfrm>
          <a:prstGeom prst="rect">
            <a:avLst/>
          </a:prstGeom>
          <a:noFill/>
        </p:spPr>
        <p:txBody>
          <a:bodyPr wrap="square" rtlCol="0">
            <a:spAutoFit/>
          </a:bodyPr>
          <a:lstStyle/>
          <a:p>
            <a:r>
              <a:rPr lang="en-US" sz="2000" b="1" dirty="0" err="1">
                <a:solidFill>
                  <a:schemeClr val="bg1"/>
                </a:solidFill>
              </a:rPr>
              <a:t>Cabanon</a:t>
            </a:r>
            <a:r>
              <a:rPr lang="en-US" sz="2000" b="1" dirty="0">
                <a:solidFill>
                  <a:schemeClr val="bg1"/>
                </a:solidFill>
              </a:rPr>
              <a:t> de </a:t>
            </a:r>
            <a:r>
              <a:rPr lang="en-US" sz="2000" b="1" dirty="0" err="1">
                <a:solidFill>
                  <a:schemeClr val="bg1"/>
                </a:solidFill>
              </a:rPr>
              <a:t>l'Old</a:t>
            </a:r>
            <a:r>
              <a:rPr lang="en-US" sz="2000" b="1" dirty="0">
                <a:solidFill>
                  <a:schemeClr val="bg1"/>
                </a:solidFill>
              </a:rPr>
              <a:t> National Park Service Housing Historic District.</a:t>
            </a:r>
            <a:endParaRPr lang="fr-FR" sz="2000" b="1" dirty="0">
              <a:solidFill>
                <a:schemeClr val="bg1"/>
              </a:solidFill>
            </a:endParaRPr>
          </a:p>
        </p:txBody>
      </p:sp>
    </p:spTree>
    <p:extLst>
      <p:ext uri="{BB962C8B-B14F-4D97-AF65-F5344CB8AC3E}">
        <p14:creationId xmlns:p14="http://schemas.microsoft.com/office/powerpoint/2010/main" val="3211200846"/>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allée, nature, canyon, plein air&#10;&#10;Description générée automatiquement">
            <a:extLst>
              <a:ext uri="{FF2B5EF4-FFF2-40B4-BE49-F238E27FC236}">
                <a16:creationId xmlns:a16="http://schemas.microsoft.com/office/drawing/2014/main" id="{A659BA3F-B174-0F58-A400-BBDCFAF76A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FF44EF33-0775-8438-8640-BD7326A603BF}"/>
              </a:ext>
            </a:extLst>
          </p:cNvPr>
          <p:cNvSpPr txBox="1"/>
          <p:nvPr/>
        </p:nvSpPr>
        <p:spPr>
          <a:xfrm>
            <a:off x="3645243" y="6077310"/>
            <a:ext cx="8217243" cy="400110"/>
          </a:xfrm>
          <a:prstGeom prst="rect">
            <a:avLst/>
          </a:prstGeom>
          <a:noFill/>
        </p:spPr>
        <p:txBody>
          <a:bodyPr wrap="square" rtlCol="0">
            <a:spAutoFit/>
          </a:bodyPr>
          <a:lstStyle/>
          <a:p>
            <a:r>
              <a:rPr lang="fr-FR" sz="2000" b="1" dirty="0">
                <a:solidFill>
                  <a:schemeClr val="bg1"/>
                </a:solidFill>
              </a:rPr>
              <a:t>Parc national du Bryce Canyon, Utah, mai 2019</a:t>
            </a:r>
          </a:p>
        </p:txBody>
      </p:sp>
    </p:spTree>
    <p:extLst>
      <p:ext uri="{BB962C8B-B14F-4D97-AF65-F5344CB8AC3E}">
        <p14:creationId xmlns:p14="http://schemas.microsoft.com/office/powerpoint/2010/main" val="3553646842"/>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ciel, plein air, bâtiment&#10;&#10;Description générée automatiquement">
            <a:extLst>
              <a:ext uri="{FF2B5EF4-FFF2-40B4-BE49-F238E27FC236}">
                <a16:creationId xmlns:a16="http://schemas.microsoft.com/office/drawing/2014/main" id="{A0F16CF6-B7F4-F224-B008-78A79B327C0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66987" y="1076325"/>
            <a:ext cx="7058025" cy="4705350"/>
          </a:xfrm>
          <a:prstGeom prst="rect">
            <a:avLst/>
          </a:prstGeom>
        </p:spPr>
      </p:pic>
      <p:sp>
        <p:nvSpPr>
          <p:cNvPr id="4" name="ZoneTexte 3">
            <a:extLst>
              <a:ext uri="{FF2B5EF4-FFF2-40B4-BE49-F238E27FC236}">
                <a16:creationId xmlns:a16="http://schemas.microsoft.com/office/drawing/2014/main" id="{DA75C31A-059A-AA2B-CD2D-E25C53199C02}"/>
              </a:ext>
            </a:extLst>
          </p:cNvPr>
          <p:cNvSpPr txBox="1"/>
          <p:nvPr/>
        </p:nvSpPr>
        <p:spPr>
          <a:xfrm>
            <a:off x="2866768" y="5705831"/>
            <a:ext cx="8686800" cy="400110"/>
          </a:xfrm>
          <a:prstGeom prst="rect">
            <a:avLst/>
          </a:prstGeom>
          <a:noFill/>
        </p:spPr>
        <p:txBody>
          <a:bodyPr wrap="square" rtlCol="0">
            <a:spAutoFit/>
          </a:bodyPr>
          <a:lstStyle/>
          <a:p>
            <a:r>
              <a:rPr lang="fr-FR" sz="2000" b="1" dirty="0">
                <a:solidFill>
                  <a:schemeClr val="bg1"/>
                </a:solidFill>
              </a:rPr>
              <a:t>Attractions touristiques à </a:t>
            </a:r>
            <a:r>
              <a:rPr lang="fr-FR" sz="2000" b="1" dirty="0" err="1">
                <a:solidFill>
                  <a:schemeClr val="bg1"/>
                </a:solidFill>
              </a:rPr>
              <a:t>Ruby's</a:t>
            </a:r>
            <a:r>
              <a:rPr lang="fr-FR" sz="2000" b="1" dirty="0">
                <a:solidFill>
                  <a:schemeClr val="bg1"/>
                </a:solidFill>
              </a:rPr>
              <a:t> Inn, près de l'entrée du parc.</a:t>
            </a:r>
          </a:p>
        </p:txBody>
      </p:sp>
    </p:spTree>
    <p:extLst>
      <p:ext uri="{BB962C8B-B14F-4D97-AF65-F5344CB8AC3E}">
        <p14:creationId xmlns:p14="http://schemas.microsoft.com/office/powerpoint/2010/main" val="1212338995"/>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ol, ciel, voie&#10;&#10;Description générée automatiquement">
            <a:extLst>
              <a:ext uri="{FF2B5EF4-FFF2-40B4-BE49-F238E27FC236}">
                <a16:creationId xmlns:a16="http://schemas.microsoft.com/office/drawing/2014/main" id="{9E640E9D-6C5F-9656-B793-A7A215CF5D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B0229E52-BB0F-D8B1-FED1-81AE1566D63D}"/>
              </a:ext>
            </a:extLst>
          </p:cNvPr>
          <p:cNvSpPr txBox="1"/>
          <p:nvPr/>
        </p:nvSpPr>
        <p:spPr>
          <a:xfrm>
            <a:off x="4284161" y="6039000"/>
            <a:ext cx="7405330" cy="400110"/>
          </a:xfrm>
          <a:prstGeom prst="rect">
            <a:avLst/>
          </a:prstGeom>
          <a:noFill/>
        </p:spPr>
        <p:txBody>
          <a:bodyPr wrap="square" rtlCol="0">
            <a:spAutoFit/>
          </a:bodyPr>
          <a:lstStyle/>
          <a:p>
            <a:r>
              <a:rPr lang="fr-FR" sz="2000" b="1" dirty="0">
                <a:solidFill>
                  <a:schemeClr val="bg1"/>
                </a:solidFill>
              </a:rPr>
              <a:t>Randonnées à cheval dans le parc.</a:t>
            </a:r>
          </a:p>
        </p:txBody>
      </p:sp>
    </p:spTree>
    <p:extLst>
      <p:ext uri="{BB962C8B-B14F-4D97-AF65-F5344CB8AC3E}">
        <p14:creationId xmlns:p14="http://schemas.microsoft.com/office/powerpoint/2010/main" val="2674491915"/>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10;&#10;Description générée automatiquement">
            <a:extLst>
              <a:ext uri="{FF2B5EF4-FFF2-40B4-BE49-F238E27FC236}">
                <a16:creationId xmlns:a16="http://schemas.microsoft.com/office/drawing/2014/main" id="{D2301E28-D79B-AEB3-3F1D-21D1E917F2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1530" y="1646126"/>
            <a:ext cx="10088939" cy="3384000"/>
          </a:xfrm>
          <a:prstGeom prst="rect">
            <a:avLst/>
          </a:prstGeom>
        </p:spPr>
      </p:pic>
      <p:sp>
        <p:nvSpPr>
          <p:cNvPr id="4" name="ZoneTexte 3">
            <a:extLst>
              <a:ext uri="{FF2B5EF4-FFF2-40B4-BE49-F238E27FC236}">
                <a16:creationId xmlns:a16="http://schemas.microsoft.com/office/drawing/2014/main" id="{7AD37C0C-EF52-9C34-6DA3-8FCB79691EAC}"/>
              </a:ext>
            </a:extLst>
          </p:cNvPr>
          <p:cNvSpPr txBox="1"/>
          <p:nvPr/>
        </p:nvSpPr>
        <p:spPr>
          <a:xfrm>
            <a:off x="4633784" y="5011819"/>
            <a:ext cx="10935730" cy="400110"/>
          </a:xfrm>
          <a:prstGeom prst="rect">
            <a:avLst/>
          </a:prstGeom>
          <a:noFill/>
        </p:spPr>
        <p:txBody>
          <a:bodyPr wrap="square" rtlCol="0">
            <a:spAutoFit/>
          </a:bodyPr>
          <a:lstStyle/>
          <a:p>
            <a:r>
              <a:rPr lang="fr-FR" sz="2000" b="1" dirty="0">
                <a:solidFill>
                  <a:schemeClr val="bg1"/>
                </a:solidFill>
              </a:rPr>
              <a:t>Panorama au Bryce Point.</a:t>
            </a:r>
          </a:p>
        </p:txBody>
      </p:sp>
    </p:spTree>
    <p:extLst>
      <p:ext uri="{BB962C8B-B14F-4D97-AF65-F5344CB8AC3E}">
        <p14:creationId xmlns:p14="http://schemas.microsoft.com/office/powerpoint/2010/main" val="4232645637"/>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ol, plein air, ciel, rocher&#10;&#10;Description générée automatiquement">
            <a:extLst>
              <a:ext uri="{FF2B5EF4-FFF2-40B4-BE49-F238E27FC236}">
                <a16:creationId xmlns:a16="http://schemas.microsoft.com/office/drawing/2014/main" id="{F650C67B-6EF9-E8EC-FFAF-09753A2292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59096" y="819000"/>
            <a:ext cx="7473808" cy="5220000"/>
          </a:xfrm>
          <a:prstGeom prst="rect">
            <a:avLst/>
          </a:prstGeom>
        </p:spPr>
      </p:pic>
      <p:sp>
        <p:nvSpPr>
          <p:cNvPr id="4" name="ZoneTexte 3">
            <a:extLst>
              <a:ext uri="{FF2B5EF4-FFF2-40B4-BE49-F238E27FC236}">
                <a16:creationId xmlns:a16="http://schemas.microsoft.com/office/drawing/2014/main" id="{506692D2-3DF9-153C-E3FC-3DB9CE56F6FA}"/>
              </a:ext>
            </a:extLst>
          </p:cNvPr>
          <p:cNvSpPr txBox="1"/>
          <p:nvPr/>
        </p:nvSpPr>
        <p:spPr>
          <a:xfrm>
            <a:off x="4843849" y="6039000"/>
            <a:ext cx="9391135" cy="400110"/>
          </a:xfrm>
          <a:prstGeom prst="rect">
            <a:avLst/>
          </a:prstGeom>
          <a:noFill/>
        </p:spPr>
        <p:txBody>
          <a:bodyPr wrap="square" rtlCol="0">
            <a:spAutoFit/>
          </a:bodyPr>
          <a:lstStyle/>
          <a:p>
            <a:r>
              <a:rPr lang="fr-FR" sz="2000" b="1" dirty="0">
                <a:solidFill>
                  <a:schemeClr val="bg1"/>
                </a:solidFill>
              </a:rPr>
              <a:t>Panorama au Bryce Point.</a:t>
            </a:r>
          </a:p>
        </p:txBody>
      </p:sp>
    </p:spTree>
    <p:extLst>
      <p:ext uri="{BB962C8B-B14F-4D97-AF65-F5344CB8AC3E}">
        <p14:creationId xmlns:p14="http://schemas.microsoft.com/office/powerpoint/2010/main" val="2080283922"/>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ontagne, rocher, plein air, nature&#10;&#10;Description générée automatiquement">
            <a:extLst>
              <a:ext uri="{FF2B5EF4-FFF2-40B4-BE49-F238E27FC236}">
                <a16:creationId xmlns:a16="http://schemas.microsoft.com/office/drawing/2014/main" id="{387358C8-DBCB-674C-D440-777043B46A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9468" y="819000"/>
            <a:ext cx="7833064" cy="5220000"/>
          </a:xfrm>
          <a:prstGeom prst="rect">
            <a:avLst/>
          </a:prstGeom>
        </p:spPr>
      </p:pic>
      <p:sp>
        <p:nvSpPr>
          <p:cNvPr id="4" name="ZoneTexte 3">
            <a:extLst>
              <a:ext uri="{FF2B5EF4-FFF2-40B4-BE49-F238E27FC236}">
                <a16:creationId xmlns:a16="http://schemas.microsoft.com/office/drawing/2014/main" id="{5DCD7046-65E3-CEE7-E98D-3C604EC491EB}"/>
              </a:ext>
            </a:extLst>
          </p:cNvPr>
          <p:cNvSpPr txBox="1"/>
          <p:nvPr/>
        </p:nvSpPr>
        <p:spPr>
          <a:xfrm>
            <a:off x="1260389" y="6039000"/>
            <a:ext cx="10305535" cy="707886"/>
          </a:xfrm>
          <a:prstGeom prst="rect">
            <a:avLst/>
          </a:prstGeom>
          <a:noFill/>
        </p:spPr>
        <p:txBody>
          <a:bodyPr wrap="square" rtlCol="0">
            <a:spAutoFit/>
          </a:bodyPr>
          <a:lstStyle/>
          <a:p>
            <a:r>
              <a:rPr lang="fr-FR" sz="2000" b="1" dirty="0">
                <a:solidFill>
                  <a:schemeClr val="bg1"/>
                </a:solidFill>
              </a:rPr>
              <a:t>L'orgue est une impressionnante nageoire en grès située dans le parc national des Arches, dans l'Utah, aux États-Unis.</a:t>
            </a:r>
          </a:p>
        </p:txBody>
      </p:sp>
    </p:spTree>
    <p:extLst>
      <p:ext uri="{BB962C8B-B14F-4D97-AF65-F5344CB8AC3E}">
        <p14:creationId xmlns:p14="http://schemas.microsoft.com/office/powerpoint/2010/main" val="3471503944"/>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5" name="Image 4" descr="Une image contenant vallée, canyon, nature&#10;&#10;Description générée automatiquement">
            <a:extLst>
              <a:ext uri="{FF2B5EF4-FFF2-40B4-BE49-F238E27FC236}">
                <a16:creationId xmlns:a16="http://schemas.microsoft.com/office/drawing/2014/main" id="{1FF78FE1-CAE9-BF46-ADD9-A59843959A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39148" y="819000"/>
            <a:ext cx="8713704" cy="5220000"/>
          </a:xfrm>
          <a:prstGeom prst="rect">
            <a:avLst/>
          </a:prstGeom>
        </p:spPr>
      </p:pic>
      <p:sp>
        <p:nvSpPr>
          <p:cNvPr id="6" name="ZoneTexte 5">
            <a:extLst>
              <a:ext uri="{FF2B5EF4-FFF2-40B4-BE49-F238E27FC236}">
                <a16:creationId xmlns:a16="http://schemas.microsoft.com/office/drawing/2014/main" id="{59D4877B-8747-45F8-9F5E-2B20524F4879}"/>
              </a:ext>
            </a:extLst>
          </p:cNvPr>
          <p:cNvSpPr txBox="1"/>
          <p:nvPr/>
        </p:nvSpPr>
        <p:spPr>
          <a:xfrm>
            <a:off x="4408227" y="6039000"/>
            <a:ext cx="9880979" cy="400110"/>
          </a:xfrm>
          <a:prstGeom prst="rect">
            <a:avLst/>
          </a:prstGeom>
          <a:noFill/>
        </p:spPr>
        <p:txBody>
          <a:bodyPr wrap="square" rtlCol="0">
            <a:spAutoFit/>
          </a:bodyPr>
          <a:lstStyle/>
          <a:p>
            <a:r>
              <a:rPr lang="fr-FR" sz="2000" b="1" dirty="0"/>
              <a:t>Amphithéâtre de Bryce Canyon</a:t>
            </a:r>
          </a:p>
        </p:txBody>
      </p:sp>
    </p:spTree>
    <p:extLst>
      <p:ext uri="{BB962C8B-B14F-4D97-AF65-F5344CB8AC3E}">
        <p14:creationId xmlns:p14="http://schemas.microsoft.com/office/powerpoint/2010/main" val="2774316732"/>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ciel, nature, vallée&#10;&#10;Description générée automatiquement">
            <a:extLst>
              <a:ext uri="{FF2B5EF4-FFF2-40B4-BE49-F238E27FC236}">
                <a16:creationId xmlns:a16="http://schemas.microsoft.com/office/drawing/2014/main" id="{0F42ACDB-F6DC-A8A1-5994-EC59171217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996287"/>
            <a:ext cx="6960000" cy="5220000"/>
          </a:xfrm>
          <a:prstGeom prst="rect">
            <a:avLst/>
          </a:prstGeom>
        </p:spPr>
      </p:pic>
    </p:spTree>
    <p:extLst>
      <p:ext uri="{BB962C8B-B14F-4D97-AF65-F5344CB8AC3E}">
        <p14:creationId xmlns:p14="http://schemas.microsoft.com/office/powerpoint/2010/main" val="3450721818"/>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allée, canyon, nature, montagne&#10;&#10;Description générée automatiquement">
            <a:extLst>
              <a:ext uri="{FF2B5EF4-FFF2-40B4-BE49-F238E27FC236}">
                <a16:creationId xmlns:a16="http://schemas.microsoft.com/office/drawing/2014/main" id="{C0D3DCD1-4265-4B60-10DB-FD5D8BCBD7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28685" y="819000"/>
            <a:ext cx="6960000" cy="5220000"/>
          </a:xfrm>
          <a:prstGeom prst="rect">
            <a:avLst/>
          </a:prstGeom>
        </p:spPr>
      </p:pic>
    </p:spTree>
    <p:extLst>
      <p:ext uri="{BB962C8B-B14F-4D97-AF65-F5344CB8AC3E}">
        <p14:creationId xmlns:p14="http://schemas.microsoft.com/office/powerpoint/2010/main" val="842786188"/>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allée, canyon, nature, plein air&#10;&#10;Description générée automatiquement">
            <a:extLst>
              <a:ext uri="{FF2B5EF4-FFF2-40B4-BE49-F238E27FC236}">
                <a16:creationId xmlns:a16="http://schemas.microsoft.com/office/drawing/2014/main" id="{1CD51992-1FDF-DFAB-BD1C-CF0D75ACCD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Tree>
    <p:extLst>
      <p:ext uri="{BB962C8B-B14F-4D97-AF65-F5344CB8AC3E}">
        <p14:creationId xmlns:p14="http://schemas.microsoft.com/office/powerpoint/2010/main" val="463669125"/>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allée, nature, canyon&#10;&#10;Description générée automatiquement">
            <a:extLst>
              <a:ext uri="{FF2B5EF4-FFF2-40B4-BE49-F238E27FC236}">
                <a16:creationId xmlns:a16="http://schemas.microsoft.com/office/drawing/2014/main" id="{89ED2D7D-BF0D-1767-74CE-84BCABB4E4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81000" y="819000"/>
            <a:ext cx="7830000" cy="5220000"/>
          </a:xfrm>
          <a:prstGeom prst="rect">
            <a:avLst/>
          </a:prstGeom>
        </p:spPr>
      </p:pic>
    </p:spTree>
    <p:extLst>
      <p:ext uri="{BB962C8B-B14F-4D97-AF65-F5344CB8AC3E}">
        <p14:creationId xmlns:p14="http://schemas.microsoft.com/office/powerpoint/2010/main" val="2409540632"/>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allée, nature, canyon, plein air&#10;&#10;Description générée automatiquement">
            <a:extLst>
              <a:ext uri="{FF2B5EF4-FFF2-40B4-BE49-F238E27FC236}">
                <a16:creationId xmlns:a16="http://schemas.microsoft.com/office/drawing/2014/main" id="{D9E6FB6B-78F8-D396-47CE-91E72C8B51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Tree>
    <p:extLst>
      <p:ext uri="{BB962C8B-B14F-4D97-AF65-F5344CB8AC3E}">
        <p14:creationId xmlns:p14="http://schemas.microsoft.com/office/powerpoint/2010/main" val="647184715"/>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allée, canyon, nature, rocher&#10;&#10;Description générée automatiquement">
            <a:extLst>
              <a:ext uri="{FF2B5EF4-FFF2-40B4-BE49-F238E27FC236}">
                <a16:creationId xmlns:a16="http://schemas.microsoft.com/office/drawing/2014/main" id="{25087CD3-BF67-9CE2-271B-02C37144B3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62000" y="495000"/>
            <a:ext cx="5868000" cy="5868000"/>
          </a:xfrm>
          <a:prstGeom prst="rect">
            <a:avLst/>
          </a:prstGeom>
        </p:spPr>
      </p:pic>
    </p:spTree>
    <p:extLst>
      <p:ext uri="{BB962C8B-B14F-4D97-AF65-F5344CB8AC3E}">
        <p14:creationId xmlns:p14="http://schemas.microsoft.com/office/powerpoint/2010/main" val="55100920"/>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ol, plein air, herbe, mammifère&#10;&#10;Description générée automatiquement">
            <a:extLst>
              <a:ext uri="{FF2B5EF4-FFF2-40B4-BE49-F238E27FC236}">
                <a16:creationId xmlns:a16="http://schemas.microsoft.com/office/drawing/2014/main" id="{69C7AE93-318C-1AEA-2E48-D81E4920BF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5971" y="189000"/>
            <a:ext cx="4322160" cy="6480000"/>
          </a:xfrm>
          <a:prstGeom prst="rect">
            <a:avLst/>
          </a:prstGeom>
        </p:spPr>
      </p:pic>
      <p:sp>
        <p:nvSpPr>
          <p:cNvPr id="4" name="ZoneTexte 3">
            <a:extLst>
              <a:ext uri="{FF2B5EF4-FFF2-40B4-BE49-F238E27FC236}">
                <a16:creationId xmlns:a16="http://schemas.microsoft.com/office/drawing/2014/main" id="{A93F3F57-9D95-908B-BF72-01A26D6467C9}"/>
              </a:ext>
            </a:extLst>
          </p:cNvPr>
          <p:cNvSpPr txBox="1"/>
          <p:nvPr/>
        </p:nvSpPr>
        <p:spPr>
          <a:xfrm>
            <a:off x="4908131" y="6050329"/>
            <a:ext cx="5338955" cy="707886"/>
          </a:xfrm>
          <a:prstGeom prst="rect">
            <a:avLst/>
          </a:prstGeom>
          <a:noFill/>
        </p:spPr>
        <p:txBody>
          <a:bodyPr wrap="square" rtlCol="0">
            <a:spAutoFit/>
          </a:bodyPr>
          <a:lstStyle/>
          <a:p>
            <a:r>
              <a:rPr lang="fr-FR" sz="2000" b="1" dirty="0">
                <a:solidFill>
                  <a:schemeClr val="bg1"/>
                </a:solidFill>
              </a:rPr>
              <a:t>Chien de prairie de l'Utah, menacé il se rencontre essentiellement au sud de l'Utah.</a:t>
            </a:r>
          </a:p>
        </p:txBody>
      </p:sp>
      <p:sp>
        <p:nvSpPr>
          <p:cNvPr id="5" name="ZoneTexte 4">
            <a:extLst>
              <a:ext uri="{FF2B5EF4-FFF2-40B4-BE49-F238E27FC236}">
                <a16:creationId xmlns:a16="http://schemas.microsoft.com/office/drawing/2014/main" id="{F7C479C1-B733-E6A8-2A35-32E8DEAD13F3}"/>
              </a:ext>
            </a:extLst>
          </p:cNvPr>
          <p:cNvSpPr txBox="1"/>
          <p:nvPr/>
        </p:nvSpPr>
        <p:spPr>
          <a:xfrm>
            <a:off x="5700466" y="1613118"/>
            <a:ext cx="6194323" cy="1815882"/>
          </a:xfrm>
          <a:prstGeom prst="rect">
            <a:avLst/>
          </a:prstGeom>
          <a:noFill/>
        </p:spPr>
        <p:txBody>
          <a:bodyPr wrap="square" rtlCol="0">
            <a:spAutoFit/>
          </a:bodyPr>
          <a:lstStyle/>
          <a:p>
            <a:r>
              <a:rPr lang="fr-FR" sz="2800" b="1" dirty="0">
                <a:solidFill>
                  <a:schemeClr val="bg1"/>
                </a:solidFill>
              </a:rPr>
              <a:t>Lorient vous Propose Bryce Canyon (Dans L’U,T,A )</a:t>
            </a:r>
          </a:p>
          <a:p>
            <a:endParaRPr lang="fr-FR" sz="2800" b="1" dirty="0">
              <a:solidFill>
                <a:schemeClr val="bg1"/>
              </a:solidFill>
            </a:endParaRPr>
          </a:p>
          <a:p>
            <a:r>
              <a:rPr lang="fr-FR" sz="2800" b="1" dirty="0">
                <a:solidFill>
                  <a:schemeClr val="bg1"/>
                </a:solidFill>
              </a:rPr>
              <a:t>Les Images Et Le son Du Net </a:t>
            </a:r>
          </a:p>
        </p:txBody>
      </p:sp>
      <p:sp>
        <p:nvSpPr>
          <p:cNvPr id="6" name="ZoneTexte 5">
            <a:extLst>
              <a:ext uri="{FF2B5EF4-FFF2-40B4-BE49-F238E27FC236}">
                <a16:creationId xmlns:a16="http://schemas.microsoft.com/office/drawing/2014/main" id="{D62F4064-128B-76CC-47C7-1685EBED1004}"/>
              </a:ext>
            </a:extLst>
          </p:cNvPr>
          <p:cNvSpPr txBox="1"/>
          <p:nvPr/>
        </p:nvSpPr>
        <p:spPr>
          <a:xfrm>
            <a:off x="7488440" y="3768092"/>
            <a:ext cx="4542503"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1736177574"/>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transition>
    </mc:Choice>
    <mc:Fallback>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TotalTime>
  <Words>343</Words>
  <Application>Microsoft Office PowerPoint</Application>
  <PresentationFormat>Grand écran</PresentationFormat>
  <Paragraphs>32</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2023-05-06T05:28:59Z</dcterms:created>
  <dcterms:modified xsi:type="dcterms:W3CDTF">2023-05-06T11:35:48Z</dcterms:modified>
</cp:coreProperties>
</file>