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98" r:id="rId10"/>
    <p:sldId id="303" r:id="rId11"/>
    <p:sldId id="302" r:id="rId12"/>
    <p:sldId id="301" r:id="rId13"/>
    <p:sldId id="300" r:id="rId14"/>
    <p:sldId id="299" r:id="rId15"/>
    <p:sldId id="292" r:id="rId16"/>
    <p:sldId id="297" r:id="rId17"/>
    <p:sldId id="310" r:id="rId18"/>
    <p:sldId id="309" r:id="rId19"/>
    <p:sldId id="308" r:id="rId20"/>
    <p:sldId id="305" r:id="rId21"/>
    <p:sldId id="304" r:id="rId22"/>
    <p:sldId id="306" r:id="rId23"/>
    <p:sldId id="296" r:id="rId24"/>
    <p:sldId id="295" r:id="rId25"/>
    <p:sldId id="307" r:id="rId26"/>
    <p:sldId id="293" r:id="rId27"/>
    <p:sldId id="294" r:id="rId28"/>
    <p:sldId id="287" r:id="rId29"/>
    <p:sldId id="29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153EACA-1792-CC9A-C8E8-B1296052716D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7E94CC-EB4A-4E12-A821-5A4CF5D48C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2ACA871-27C5-4E23-82C7-0260CA79416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D4E489E-4D47-4F20-ADD5-74461FA83F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>
            <p:snd r:embed="rId2" name="7 Monaco.wav"/>
          </p:stSnd>
        </p:sndAc>
      </p:transition>
    </mc:Choice>
    <mc:Fallback xmlns="">
      <p:transition spd="slow" advClick="0" advTm="13000">
        <p:split orient="vert"/>
        <p:sndAc>
          <p:stSnd>
            <p:snd r:embed="rId4" name="7 Mon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EB1ED83-E62B-48B0-A42C-42B96C3DF543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67F4EAE-43B1-4731-A2DD-E3789E376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30767"/>
            <a:ext cx="12192000" cy="54254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EA54424-35F5-4E49-B481-51317B333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220"/>
            <a:ext cx="10801200" cy="58075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8475EC6-B0AB-4239-A6B0-FF9056EC3C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221"/>
            <a:ext cx="4392488" cy="67353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979AC57-5AEF-4BDD-B727-F5535C6FD4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116742"/>
            <a:ext cx="1512168" cy="673531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3A2F7E87-6482-4B96-A871-1107E6DDA1D4}"/>
              </a:ext>
            </a:extLst>
          </p:cNvPr>
          <p:cNvSpPr/>
          <p:nvPr/>
        </p:nvSpPr>
        <p:spPr>
          <a:xfrm>
            <a:off x="7702009" y="859986"/>
            <a:ext cx="3481777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53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3992D405-CB81-49DB-BF69-F6AC2FCCE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0B38BEA1-B33E-4267-A484-2A8DE2681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5E1C4D2-FF9D-4193-9D45-29E57C755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66369A1-0DAB-4FCD-BD6D-9C804E656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6EA2162-6C31-4F0B-A3D9-2398A6E86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E6E52C75-95AD-42FC-9832-EAC93ED05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014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A44334-24A6-459F-BE8A-4AFDBA16B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20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B7518C-C5DD-4B05-9C8F-819BB8B24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534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330135-569A-4556-BC6C-990B7037F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14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3078A9-D979-4A7D-A024-97E8F50C5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3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ADEBC0-6594-425C-8539-27D3D754F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9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FA129A1A-00FC-4D58-B5CF-C0B2493C6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63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21382D-CA17-4B14-99D0-2395D1367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2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47A944-0573-49ED-AF40-1392D43AA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0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75B51E-5E39-49D2-9CAF-A61783F7D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463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E267AF-697A-4A02-8D49-D58DF9E64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834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7D94D1A-BC22-4257-9CFD-DB35AB82B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34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2A9C6E-ED64-4975-AC1C-FCA881506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465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287B20-514B-47B5-8FEA-E7E1E8D95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56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B86257-C0DA-4424-BAAC-EFC81ABF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481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818B86-F3B6-44BD-9682-886C07792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40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67295F-A28D-4F65-8380-64E981881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685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06E62421-30AC-4360-9686-5503AEDA5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82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DBC6966-6D78-4D81-AF6E-0132BDAD1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14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7E8D16D3-0789-4FE7-9623-4394367C3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51D565C-0E60-4568-92EA-62B4F4497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4DEA786B-9372-70B1-16A3-0A142501D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9833"/>
            <a:ext cx="10801200" cy="56523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98E7C6B-541C-810C-AAEF-F26AF200130F}"/>
              </a:ext>
            </a:extLst>
          </p:cNvPr>
          <p:cNvSpPr/>
          <p:nvPr/>
        </p:nvSpPr>
        <p:spPr>
          <a:xfrm>
            <a:off x="4295800" y="543134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</TotalTime>
  <Words>39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2023-05-11T11:34:21Z</dcterms:modified>
</cp:coreProperties>
</file>