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9" r:id="rId10"/>
    <p:sldId id="287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3" r:id="rId28"/>
    <p:sldId id="311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0C5F5A2-25EB-4010-375A-68A80901860D}"/>
              </a:ext>
            </a:extLst>
          </p:cNvPr>
          <p:cNvSpPr/>
          <p:nvPr/>
        </p:nvSpPr>
        <p:spPr>
          <a:xfrm>
            <a:off x="0" y="1628800"/>
            <a:ext cx="12150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86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033F45-DD3D-B6B8-F133-9C2B29B69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3138175-D834-A4FD-CE41-2E2F1D6A85B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280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B5029D8-9DF3-0C7E-60CF-994ECFFD50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68684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Country roads 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Country roads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6067EC-1309-C417-78EA-30A63DF5B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5418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08950CD-9083-C932-4D0C-E2D90D03D167}"/>
              </a:ext>
            </a:extLst>
          </p:cNvPr>
          <p:cNvSpPr/>
          <p:nvPr/>
        </p:nvSpPr>
        <p:spPr>
          <a:xfrm>
            <a:off x="551384" y="692696"/>
            <a:ext cx="3528392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86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370AAE77-C6DC-7EBC-76C5-12EEF3B2CF7C}"/>
              </a:ext>
            </a:extLst>
          </p:cNvPr>
          <p:cNvSpPr/>
          <p:nvPr/>
        </p:nvSpPr>
        <p:spPr>
          <a:xfrm>
            <a:off x="0" y="6018564"/>
            <a:ext cx="12192000" cy="8394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6EED1AD4-F988-5B36-44A9-22F9954952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8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C8BCCA-959C-0A12-5346-95E157ADB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42537F-0F0A-1686-79AB-737E40DE4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C9FA0C-D2D4-F710-1DAD-420A672EF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CFA1EC-2930-3AC9-390C-24852CCA0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5425CD-BD47-7375-8873-DA6D22E7C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D21327-9A34-7A01-4A6E-8F042D6A4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027C88-92EE-DB17-CCB3-B44BE99E3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3D9DE2-8C44-240C-9BEB-801C7F6D0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2FFD3D-1825-104D-991B-B8617B910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1C00AA-9B35-F579-7970-E1D7FD4CA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89CA05-3428-C12A-DF01-414B3B205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1BE1CF-2532-6A58-9817-9F2E35A8D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62F22F-DB4C-A329-3262-EFEE5D954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4760CD-A746-ED30-FF39-3A67C975DA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94EEE3-3229-BA3A-5490-C829DD7CC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C045CB-A6EA-04DA-54F1-345E7CA1B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12F4F7-5A83-073F-63C9-A9DEFB9F8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E489C2-BF4E-9D0C-AADA-99553279F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94A08E-01C5-6427-5C67-4B4F93C07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8F826B-E458-50CB-C3A7-1BA1F4E7B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7D2B94-0211-696B-4C7F-5B4F5A739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A9B737-17C7-C3CA-7476-25A2189D4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BB9A14-BE73-45FC-4C9D-C955382A1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F63D48-1571-FD53-8F25-70AE10D3E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F4676E-8FA3-9736-9982-F7829BF130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EDEED4-23B9-FF66-912B-A2C6EBB6E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8E3CE0C8-21CE-5D89-A8DF-88FDB192C129}"/>
              </a:ext>
            </a:extLst>
          </p:cNvPr>
          <p:cNvSpPr/>
          <p:nvPr/>
        </p:nvSpPr>
        <p:spPr>
          <a:xfrm>
            <a:off x="11048202" y="1340768"/>
            <a:ext cx="448397" cy="12241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DF4A89CE-1468-36F3-0D76-A85ADDE82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8E293F-1FB7-A40B-67D6-313421FD5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DFF908B-741A-0555-272E-D917FD266B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1"/>
            <a:ext cx="10873208" cy="5643516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1255D1F-8491-E99D-7300-FCD2E2D76A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792" y="858584"/>
            <a:ext cx="10033792" cy="5140831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4F8D7869-EBBC-D411-A661-AA5270D32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4D8C4127-9434-34AA-F029-43D96429697D}"/>
              </a:ext>
            </a:extLst>
          </p:cNvPr>
          <p:cNvSpPr/>
          <p:nvPr/>
        </p:nvSpPr>
        <p:spPr>
          <a:xfrm>
            <a:off x="-148658" y="4614420"/>
            <a:ext cx="34045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67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2023-05-10T17:55:52Z</dcterms:modified>
</cp:coreProperties>
</file>