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5" r:id="rId6"/>
    <p:sldId id="281" r:id="rId7"/>
    <p:sldId id="278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312" r:id="rId17"/>
    <p:sldId id="310" r:id="rId18"/>
    <p:sldId id="297" r:id="rId19"/>
    <p:sldId id="296" r:id="rId20"/>
    <p:sldId id="295" r:id="rId21"/>
    <p:sldId id="294" r:id="rId22"/>
    <p:sldId id="307" r:id="rId23"/>
    <p:sldId id="306" r:id="rId24"/>
    <p:sldId id="305" r:id="rId25"/>
    <p:sldId id="304" r:id="rId26"/>
    <p:sldId id="309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21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Kočky 7.wav"/>
            </a:hlinkClick>
            <a:extLst>
              <a:ext uri="{FF2B5EF4-FFF2-40B4-BE49-F238E27FC236}">
                <a16:creationId xmlns:a16="http://schemas.microsoft.com/office/drawing/2014/main" id="{77BC8131-4A52-D3B5-3760-9898BC8558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21024" y="1700808"/>
            <a:ext cx="504833" cy="42354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BE031E8-C83E-94EE-1B3D-71E3276DC6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9361040" cy="576064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8F40F33D-FB5C-A399-B2FC-37D881ACD9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40416" y="548680"/>
            <a:ext cx="1656184" cy="5760640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362F86B8-60F7-BE49-3B9F-5E78117A59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3B36527A-267E-47C0-63A9-2EF7BA11650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96427" y="14735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947DC0D1-1F61-A5DA-6856-D677D8389EE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17660" y="296636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Kočky 7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6" name="Kočky 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96438D0E-BE4F-322D-52ED-09BD0B3EB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583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F6AE1C4-4B52-B117-67A2-987C8220DD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0715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C7496967-25FF-10A5-7606-6F432DCE77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711047"/>
            <a:ext cx="4968552" cy="1080120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854758F7-7C09-DB87-0C1D-A9775B95AC2B}"/>
              </a:ext>
            </a:extLst>
          </p:cNvPr>
          <p:cNvSpPr/>
          <p:nvPr/>
        </p:nvSpPr>
        <p:spPr>
          <a:xfrm>
            <a:off x="1730985" y="960170"/>
            <a:ext cx="3473446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Psi  21</a:t>
            </a:r>
            <a:endParaRPr lang="es-ES" sz="4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44905FD-3344-4230-D478-00C65C918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1A6250-1E4B-4D5B-DD50-220BA4199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C2F0AB-4B33-6BFA-2842-816B16AC4D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D8B466-DA21-DF76-A92D-D7900B71D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FE33C2-9CBC-44FF-01FA-AA7B252911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08F49E-5428-F260-8212-6210B33C3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46C97C-45AF-2CDA-ADAD-F80EB49E65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B90C9F-797E-28BE-BF48-1B5A70F1E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648B4E-09D6-50BA-64B3-252AB9B1D3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FC0DA3-75FD-9CD4-3FC4-FEFF14CBB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1292AF-8310-0B86-3D24-77A14DFC2C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5FC380D-DE7E-08CC-15C6-67A474AB6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F7E586-DF1C-99D4-7868-FD77DB575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687CF6-D0E0-2EE6-95A1-8D19FB8897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6FA2D5-9B5D-82A3-A841-154BF71F5F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6E6F5B-0C23-0580-E66D-5712D66F44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548680"/>
            <a:ext cx="10801275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926F15-9598-8BD0-10CD-8982ECE0CF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FF384F-0E53-5728-E0FC-42A2196DE4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45018F-1A7D-C508-7645-8D24B31D7A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647E32-7861-8354-95C3-636FFBE428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A62BFC-3275-E387-2D38-A7A230419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45D66F-F3E7-F8B4-93C0-81C593CAD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C84504-5ABE-0C7F-DDBA-ACAE70B81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472CFB-F012-D80B-7777-88A675AA9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B11E69-7323-EEBA-9796-EEEA7407B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984" y="548680"/>
            <a:ext cx="5575416" cy="5862288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7BD8499-5921-54AF-C341-18FACDDC3D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600" y="548680"/>
            <a:ext cx="5287384" cy="5862288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7FC3B96E-3911-BB10-E2C5-DBC98D7F17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6228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AA0F8F-92C2-EBDE-CB92-E0A601003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BCFDF1-8AFA-C0E7-3F92-4DBD26E4F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C650925-866B-72D0-CBCA-DC1E6CAFAC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4EA81B01-23D2-2797-B58F-B6D37121118E}"/>
              </a:ext>
            </a:extLst>
          </p:cNvPr>
          <p:cNvSpPr/>
          <p:nvPr/>
        </p:nvSpPr>
        <p:spPr>
          <a:xfrm>
            <a:off x="3107668" y="515811"/>
            <a:ext cx="576064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a nice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452</TotalTime>
  <Words>44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2023-05-10T15:14:58Z</dcterms:modified>
</cp:coreProperties>
</file>