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0" r:id="rId3"/>
    <p:sldId id="258" r:id="rId4"/>
    <p:sldId id="259" r:id="rId5"/>
    <p:sldId id="291" r:id="rId6"/>
    <p:sldId id="268" r:id="rId7"/>
    <p:sldId id="276" r:id="rId8"/>
    <p:sldId id="275" r:id="rId9"/>
    <p:sldId id="279" r:id="rId10"/>
    <p:sldId id="278" r:id="rId11"/>
    <p:sldId id="277" r:id="rId12"/>
    <p:sldId id="283" r:id="rId13"/>
    <p:sldId id="292" r:id="rId14"/>
    <p:sldId id="282" r:id="rId15"/>
    <p:sldId id="281" r:id="rId16"/>
    <p:sldId id="280" r:id="rId17"/>
    <p:sldId id="285" r:id="rId18"/>
    <p:sldId id="287" r:id="rId19"/>
    <p:sldId id="293" r:id="rId20"/>
    <p:sldId id="294" r:id="rId21"/>
    <p:sldId id="295" r:id="rId22"/>
    <p:sldId id="296" r:id="rId23"/>
    <p:sldId id="297" r:id="rId24"/>
    <p:sldId id="288" r:id="rId25"/>
    <p:sldId id="298" r:id="rId26"/>
    <p:sldId id="299" r:id="rId27"/>
    <p:sldId id="300" r:id="rId28"/>
    <p:sldId id="301" r:id="rId29"/>
    <p:sldId id="302" r:id="rId30"/>
    <p:sldId id="303" r:id="rId31"/>
    <p:sldId id="304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E1534F-2ACC-4948-B117-5CE8F4A60F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9F266C9-B06B-4133-8312-81944F3EB0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56892FC-CCAA-44D7-B080-A6ED03B74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5068-80C0-4B36-8456-F6B97D4E8484}" type="datetimeFigureOut">
              <a:rPr lang="cs-CZ" smtClean="0"/>
              <a:t>07.05.2023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70246F-116D-49C1-A195-05D1324E5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1EA4C-DCA5-4FEA-94A7-F53753F2C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4B4B-0142-44AB-8020-A7E64893FE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682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59A1E90-5DE4-B822-E3D7-02F398FA2BC7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Papua - New Guinea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soba, nošení, oblečení&#10;&#10;Popis vygenerován s vysokou mírou spolehlivosti">
            <a:extLst>
              <a:ext uri="{FF2B5EF4-FFF2-40B4-BE49-F238E27FC236}">
                <a16:creationId xmlns:a16="http://schemas.microsoft.com/office/drawing/2014/main" id="{45CA15B1-F499-4C20-BB77-53F068F041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620689"/>
            <a:ext cx="11180185" cy="5704462"/>
          </a:xfrm>
          <a:prstGeom prst="rect">
            <a:avLst/>
          </a:prstGeom>
        </p:spPr>
      </p:pic>
      <p:sp>
        <p:nvSpPr>
          <p:cNvPr id="6" name="WordArt 5">
            <a:extLst>
              <a:ext uri="{FF2B5EF4-FFF2-40B4-BE49-F238E27FC236}">
                <a16:creationId xmlns:a16="http://schemas.microsoft.com/office/drawing/2014/main" id="{F20FD96F-3ADD-4023-B87A-D9C2ACEC17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23963" y="2133600"/>
            <a:ext cx="3168650" cy="1295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6">
            <a:extLst>
              <a:ext uri="{FF2B5EF4-FFF2-40B4-BE49-F238E27FC236}">
                <a16:creationId xmlns:a16="http://schemas.microsoft.com/office/drawing/2014/main" id="{51F9A32E-4DF0-4DC1-8EF4-105F31F2555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13611" y="3961841"/>
            <a:ext cx="2777705" cy="10096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6872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8E2C77D-E992-4A83-98C3-57BC59D68343}"/>
              </a:ext>
            </a:extLst>
          </p:cNvPr>
          <p:cNvSpPr/>
          <p:nvPr/>
        </p:nvSpPr>
        <p:spPr>
          <a:xfrm>
            <a:off x="505904" y="532850"/>
            <a:ext cx="11180184" cy="5792300"/>
          </a:xfrm>
          <a:prstGeom prst="rect">
            <a:avLst/>
          </a:prstGeom>
          <a:noFill/>
          <a:ln w="38100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573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Papua 2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Papua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31FEE042-6376-488A-9871-1033DCCD16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3BA6AD45-E8F8-49D5-AD74-0A4F55096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muž, nošení, oblečení, osoba&#10;&#10;Popis vygenerován s velmi vysokou mírou spolehlivosti">
            <a:extLst>
              <a:ext uri="{FF2B5EF4-FFF2-40B4-BE49-F238E27FC236}">
                <a16:creationId xmlns:a16="http://schemas.microsoft.com/office/drawing/2014/main" id="{A635CB2C-7976-4413-A9B5-CD615142FC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7" y="532841"/>
            <a:ext cx="11330493" cy="5792318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6974C932-0068-4D61-8279-15FC52024A40}"/>
              </a:ext>
            </a:extLst>
          </p:cNvPr>
          <p:cNvSpPr/>
          <p:nvPr/>
        </p:nvSpPr>
        <p:spPr>
          <a:xfrm>
            <a:off x="505904" y="532838"/>
            <a:ext cx="11180184" cy="5792316"/>
          </a:xfrm>
          <a:prstGeom prst="rect">
            <a:avLst/>
          </a:prstGeom>
          <a:noFill/>
          <a:ln w="285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951F7861-7E42-4330-B4B7-FF738BA201A1}"/>
              </a:ext>
            </a:extLst>
          </p:cNvPr>
          <p:cNvSpPr/>
          <p:nvPr/>
        </p:nvSpPr>
        <p:spPr>
          <a:xfrm>
            <a:off x="7564286" y="2348880"/>
            <a:ext cx="3687914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PAPUA</a:t>
            </a:r>
          </a:p>
          <a:p>
            <a:pPr algn="ctr">
              <a:defRPr/>
            </a:pPr>
            <a:r>
              <a:rPr lang="cs-CZ" sz="4800" b="1" spc="38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NEW GUINEA</a:t>
            </a:r>
            <a:endParaRPr lang="es-ES" sz="3000" b="1" spc="38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E3DC6181-AC6D-461E-9736-286F6EE37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bjekt&#10;&#10;Popis vygenerován s vysokou mírou spolehlivosti">
            <a:extLst>
              <a:ext uri="{FF2B5EF4-FFF2-40B4-BE49-F238E27FC236}">
                <a16:creationId xmlns:a16="http://schemas.microsoft.com/office/drawing/2014/main" id="{B66478FF-AE5B-4572-B9D8-58523353C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182892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38E48AE-EA86-4CD8-8D58-871A2A4ABA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0" y="5957226"/>
            <a:ext cx="11686100" cy="735868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3B876D10-ADF8-4489-9D18-367BF96C4F70}"/>
              </a:ext>
            </a:extLst>
          </p:cNvPr>
          <p:cNvSpPr/>
          <p:nvPr/>
        </p:nvSpPr>
        <p:spPr>
          <a:xfrm>
            <a:off x="505904" y="532838"/>
            <a:ext cx="11180184" cy="5424388"/>
          </a:xfrm>
          <a:prstGeom prst="rect">
            <a:avLst/>
          </a:prstGeom>
          <a:noFill/>
          <a:ln w="38100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3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C4E4F80-CB41-40B4-B853-87738EC5E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text, mapa&#10;&#10;Popis vygenerován s velmi vysokou mírou spolehlivosti">
            <a:extLst>
              <a:ext uri="{FF2B5EF4-FFF2-40B4-BE49-F238E27FC236}">
                <a16:creationId xmlns:a16="http://schemas.microsoft.com/office/drawing/2014/main" id="{664F924E-2AA4-4E0B-9B71-6CF64A381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7" y="532841"/>
            <a:ext cx="11180186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2040D357-ACA5-484D-B1D5-3C6D2659DE21}"/>
              </a:ext>
            </a:extLst>
          </p:cNvPr>
          <p:cNvSpPr/>
          <p:nvPr/>
        </p:nvSpPr>
        <p:spPr>
          <a:xfrm>
            <a:off x="505904" y="532838"/>
            <a:ext cx="11180184" cy="5792316"/>
          </a:xfrm>
          <a:prstGeom prst="rect">
            <a:avLst/>
          </a:prstGeom>
          <a:noFill/>
          <a:ln w="38100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C4E4F80-CB41-40B4-B853-87738EC5E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bloha, strom, exteriér, tráva&#10;&#10;Popis vygenerován s velmi vysokou mírou spolehlivosti">
            <a:extLst>
              <a:ext uri="{FF2B5EF4-FFF2-40B4-BE49-F238E27FC236}">
                <a16:creationId xmlns:a16="http://schemas.microsoft.com/office/drawing/2014/main" id="{DCDFB436-6284-4BC4-B544-0F13F746B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7" y="532840"/>
            <a:ext cx="11180186" cy="5792317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D61FB2F5-EABF-436F-8909-6548716BF4D9}"/>
              </a:ext>
            </a:extLst>
          </p:cNvPr>
          <p:cNvSpPr/>
          <p:nvPr/>
        </p:nvSpPr>
        <p:spPr>
          <a:xfrm>
            <a:off x="505904" y="532838"/>
            <a:ext cx="11180184" cy="5792316"/>
          </a:xfrm>
          <a:prstGeom prst="rect">
            <a:avLst/>
          </a:prstGeom>
          <a:noFill/>
          <a:ln w="285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12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exteriér, země, budova, osoba&#10;&#10;Popis vygenerován s velmi vysokou mírou spolehlivosti">
            <a:extLst>
              <a:ext uri="{FF2B5EF4-FFF2-40B4-BE49-F238E27FC236}">
                <a16:creationId xmlns:a16="http://schemas.microsoft.com/office/drawing/2014/main" id="{F125A3D3-E480-4922-B4F7-32933DAE7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31893DD3-0B84-4EE7-AE96-EF398F6FF88E}"/>
              </a:ext>
            </a:extLst>
          </p:cNvPr>
          <p:cNvSpPr/>
          <p:nvPr/>
        </p:nvSpPr>
        <p:spPr>
          <a:xfrm>
            <a:off x="505904" y="532838"/>
            <a:ext cx="11180184" cy="5792316"/>
          </a:xfrm>
          <a:prstGeom prst="rect">
            <a:avLst/>
          </a:prstGeom>
          <a:noFill/>
          <a:ln w="38100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14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exteriér, tráva, osoba, země&#10;&#10;Popis vygenerován s velmi vysokou mírou spolehlivosti">
            <a:extLst>
              <a:ext uri="{FF2B5EF4-FFF2-40B4-BE49-F238E27FC236}">
                <a16:creationId xmlns:a16="http://schemas.microsoft.com/office/drawing/2014/main" id="{007CB883-6B6F-4C6E-AE7C-700C3C05A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7" y="532840"/>
            <a:ext cx="11180186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357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exteriér, osoba, tráva, země&#10;&#10;Popis vygenerován s velmi vysokou mírou spolehlivosti">
            <a:extLst>
              <a:ext uri="{FF2B5EF4-FFF2-40B4-BE49-F238E27FC236}">
                <a16:creationId xmlns:a16="http://schemas.microsoft.com/office/drawing/2014/main" id="{48DBBFEE-DFE2-448F-9BE1-6EBC426D0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788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exteriér, země, strom&#10;&#10;Popis vygenerován s velmi vysokou mírou spolehlivosti">
            <a:extLst>
              <a:ext uri="{FF2B5EF4-FFF2-40B4-BE49-F238E27FC236}">
                <a16:creationId xmlns:a16="http://schemas.microsoft.com/office/drawing/2014/main" id="{6AE3491A-2765-4C6A-B619-A0EE78A06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667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exteriér, voda, muž&#10;&#10;Popis vygenerován s velmi vysokou mírou spolehlivosti">
            <a:extLst>
              <a:ext uri="{FF2B5EF4-FFF2-40B4-BE49-F238E27FC236}">
                <a16:creationId xmlns:a16="http://schemas.microsoft.com/office/drawing/2014/main" id="{DD279001-C063-4607-ADCE-EDCB3D3B7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3300868"/>
      </p:ext>
    </p:extLst>
  </p:cSld>
  <p:clrMapOvr>
    <a:masterClrMapping/>
  </p:clrMapOvr>
  <p:transition spd="med" advClick="0" advTm="7000"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Obrázek 5" descr="Obsah obrázku exteriér, osoba, muž, tráva&#10;&#10;Popis vygenerován s velmi vysokou mírou spolehlivosti">
            <a:extLst>
              <a:ext uri="{FF2B5EF4-FFF2-40B4-BE49-F238E27FC236}">
                <a16:creationId xmlns:a16="http://schemas.microsoft.com/office/drawing/2014/main" id="{C9AF38C7-C293-459D-9A0B-FC0234303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677856"/>
      </p:ext>
    </p:extLst>
  </p:cSld>
  <p:clrMapOvr>
    <a:masterClrMapping/>
  </p:clrMapOvr>
  <p:transition spd="med" advClick="0" advTm="7000"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exteriér, skupina, nošení&#10;&#10;Popis vygenerován s velmi vysokou mírou spolehlivosti">
            <a:extLst>
              <a:ext uri="{FF2B5EF4-FFF2-40B4-BE49-F238E27FC236}">
                <a16:creationId xmlns:a16="http://schemas.microsoft.com/office/drawing/2014/main" id="{6C9F8D86-B30B-4AFC-9C04-A2D3EA76F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53674619"/>
      </p:ext>
    </p:extLst>
  </p:cSld>
  <p:clrMapOvr>
    <a:masterClrMapping/>
  </p:clrMapOvr>
  <p:transition spd="med" advClick="0" advTm="7000">
    <p:spli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strom, exteriér, tráva, země&#10;&#10;Popis vygenerován s velmi vysokou mírou spolehlivosti">
            <a:extLst>
              <a:ext uri="{FF2B5EF4-FFF2-40B4-BE49-F238E27FC236}">
                <a16:creationId xmlns:a16="http://schemas.microsoft.com/office/drawing/2014/main" id="{1F5B1485-1971-4387-9218-EC2741893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50430232"/>
      </p:ext>
    </p:extLst>
  </p:cSld>
  <p:clrMapOvr>
    <a:masterClrMapping/>
  </p:clrMapOvr>
  <p:transition spd="med" advClick="0" advTm="7000">
    <p:spli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bloha, exteriér, osoba, strom&#10;&#10;Popis vygenerován s velmi vysokou mírou spolehlivosti">
            <a:extLst>
              <a:ext uri="{FF2B5EF4-FFF2-40B4-BE49-F238E27FC236}">
                <a16:creationId xmlns:a16="http://schemas.microsoft.com/office/drawing/2014/main" id="{6C88C74A-4603-4A80-9345-5614DEC1A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9810923"/>
      </p:ext>
    </p:extLst>
  </p:cSld>
  <p:clrMapOvr>
    <a:masterClrMapping/>
  </p:clrMapOvr>
  <p:transition spd="med" advClick="0" advTm="8000">
    <p:spli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F0770E4-5716-43F3-994A-4422C922E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42868962"/>
      </p:ext>
    </p:extLst>
  </p:cSld>
  <p:clrMapOvr>
    <a:masterClrMapping/>
  </p:clrMapOvr>
  <p:transition spd="med" advClick="0" advTm="7000">
    <p:spli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strom, tráva, exteriér&#10;&#10;Popis vygenerován s velmi vysokou mírou spolehlivosti">
            <a:extLst>
              <a:ext uri="{FF2B5EF4-FFF2-40B4-BE49-F238E27FC236}">
                <a16:creationId xmlns:a16="http://schemas.microsoft.com/office/drawing/2014/main" id="{68148685-4396-4443-9F21-CCB0EB0BB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1497912"/>
      </p:ext>
    </p:extLst>
  </p:cSld>
  <p:clrMapOvr>
    <a:masterClrMapping/>
  </p:clrMapOvr>
  <p:transition spd="med" advClick="0" advTm="7000">
    <p:spli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1BDDEA-7735-41A1-9FC7-8DD48D757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tráva, maska, barevné, nošení&#10;&#10;Popis vygenerován s velmi vysokou mírou spolehlivosti">
            <a:extLst>
              <a:ext uri="{FF2B5EF4-FFF2-40B4-BE49-F238E27FC236}">
                <a16:creationId xmlns:a16="http://schemas.microsoft.com/office/drawing/2014/main" id="{10B437C6-721B-440B-A697-3074F207B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6571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tanečník, exteriér, sport&#10;&#10;Popis vygenerován s vysokou mírou spolehlivosti">
            <a:extLst>
              <a:ext uri="{FF2B5EF4-FFF2-40B4-BE49-F238E27FC236}">
                <a16:creationId xmlns:a16="http://schemas.microsoft.com/office/drawing/2014/main" id="{D002ED08-2262-4830-8106-843193787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2166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tanečník, sport, exteriér&#10;&#10;Popis vygenerován s velmi vysokou mírou spolehlivosti">
            <a:extLst>
              <a:ext uri="{FF2B5EF4-FFF2-40B4-BE49-F238E27FC236}">
                <a16:creationId xmlns:a16="http://schemas.microsoft.com/office/drawing/2014/main" id="{3160D2D1-9BF4-4FD8-BE70-29810F619A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6419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sport, tanečník, exteriér&#10;&#10;Popis vygenerován s velmi vysokou mírou spolehlivosti">
            <a:extLst>
              <a:ext uri="{FF2B5EF4-FFF2-40B4-BE49-F238E27FC236}">
                <a16:creationId xmlns:a16="http://schemas.microsoft.com/office/drawing/2014/main" id="{71095407-E4F4-4886-96ED-9702A822F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2398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exteriér, hračka, osoba, barevné&#10;&#10;Popis vygenerován s vysokou mírou spolehlivosti">
            <a:extLst>
              <a:ext uri="{FF2B5EF4-FFF2-40B4-BE49-F238E27FC236}">
                <a16:creationId xmlns:a16="http://schemas.microsoft.com/office/drawing/2014/main" id="{EE5D9D6E-75D9-4AA5-9E4A-6B9334203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7" y="532841"/>
            <a:ext cx="11180186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239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exteriér, strom, muž&#10;&#10;Popis vygenerován s velmi vysokou mírou spolehlivosti">
            <a:extLst>
              <a:ext uri="{FF2B5EF4-FFF2-40B4-BE49-F238E27FC236}">
                <a16:creationId xmlns:a16="http://schemas.microsoft.com/office/drawing/2014/main" id="{25A619E7-8637-41DD-9D31-AE8FDBA56B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7355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exteriér, obloha, osoba, tanečník&#10;&#10;Popis vygenerován s velmi vysokou mírou spolehlivosti">
            <a:extLst>
              <a:ext uri="{FF2B5EF4-FFF2-40B4-BE49-F238E27FC236}">
                <a16:creationId xmlns:a16="http://schemas.microsoft.com/office/drawing/2014/main" id="{A08A5683-D060-4312-B23D-05477A826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2652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strom, exteriér&#10;&#10;Popis vygenerován s velmi vysokou mírou spolehlivosti">
            <a:extLst>
              <a:ext uri="{FF2B5EF4-FFF2-40B4-BE49-F238E27FC236}">
                <a16:creationId xmlns:a16="http://schemas.microsoft.com/office/drawing/2014/main" id="{EEA940BF-0798-4826-AC9A-F6664DCB3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447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exteriér, tráva, strom&#10;&#10;Popis vygenerován s velmi vysokou mírou spolehlivosti">
            <a:extLst>
              <a:ext uri="{FF2B5EF4-FFF2-40B4-BE49-F238E27FC236}">
                <a16:creationId xmlns:a16="http://schemas.microsoft.com/office/drawing/2014/main" id="{0CE822EA-8272-4D3B-84ED-3782BACE4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598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exteriér, země, sport&#10;&#10;Popis vygenerován s velmi vysokou mírou spolehlivosti">
            <a:extLst>
              <a:ext uri="{FF2B5EF4-FFF2-40B4-BE49-F238E27FC236}">
                <a16:creationId xmlns:a16="http://schemas.microsoft.com/office/drawing/2014/main" id="{427E9C20-63DF-462B-B68D-64EB554ACD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404664"/>
            <a:ext cx="11180185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4225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strom, osoba, květina, exteriér&#10;&#10;Popis vygenerován s vysokou mírou spolehlivosti">
            <a:extLst>
              <a:ext uri="{FF2B5EF4-FFF2-40B4-BE49-F238E27FC236}">
                <a16:creationId xmlns:a16="http://schemas.microsoft.com/office/drawing/2014/main" id="{C161EB53-E8D9-46DF-B00F-44DAB66C3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7" y="532841"/>
            <a:ext cx="11180186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140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 descr="Obsah obrázku osoba, květina, malé, stůl&#10;&#10;Popis vygenerován s velmi vysokou mírou spolehlivosti">
            <a:extLst>
              <a:ext uri="{FF2B5EF4-FFF2-40B4-BE49-F238E27FC236}">
                <a16:creationId xmlns:a16="http://schemas.microsoft.com/office/drawing/2014/main" id="{19328E88-7FFA-4019-B4B4-B22349020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1"/>
            <a:ext cx="11180185" cy="5792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2191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3D4E1A5-9836-4F04-826A-DAFA1448C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951EF89-FC57-4C08-B237-B8C1B419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907" y="532841"/>
            <a:ext cx="11180186" cy="5792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Obrázek 5" descr="Obsah obrázku pes, zvíře, malé, tráva&#10;&#10;Popis vygenerován s velmi vysokou mírou spolehlivosti">
            <a:extLst>
              <a:ext uri="{FF2B5EF4-FFF2-40B4-BE49-F238E27FC236}">
                <a16:creationId xmlns:a16="http://schemas.microsoft.com/office/drawing/2014/main" id="{BF24A88A-1C5E-465D-B142-C617446C7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6" y="532840"/>
            <a:ext cx="11180185" cy="57923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27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zvíře, savci, malé, hnědá&#10;&#10;Popis vygenerován s velmi vysokou mírou spolehlivosti">
            <a:extLst>
              <a:ext uri="{FF2B5EF4-FFF2-40B4-BE49-F238E27FC236}">
                <a16:creationId xmlns:a16="http://schemas.microsoft.com/office/drawing/2014/main" id="{D5A1788E-D869-6C62-CA08-7D6C740B3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98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6A16A19-C70F-42AB-7909-00D65174C547}"/>
              </a:ext>
            </a:extLst>
          </p:cNvPr>
          <p:cNvSpPr/>
          <p:nvPr/>
        </p:nvSpPr>
        <p:spPr>
          <a:xfrm>
            <a:off x="8688288" y="158601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33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2023-05-07T17:10:43Z</dcterms:modified>
</cp:coreProperties>
</file>