
<file path=[Content_Types].xml><?xml version="1.0" encoding="utf-8"?>
<Types xmlns="http://schemas.openxmlformats.org/package/2006/content-types">
  <Default Extension="emf" ContentType="image/x-emf"/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78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7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audio" Target="../media/audio4.wav"/><Relationship Id="rId18" Type="http://schemas.openxmlformats.org/officeDocument/2006/relationships/image" Target="../media/image9.gif"/><Relationship Id="rId3" Type="http://schemas.openxmlformats.org/officeDocument/2006/relationships/image" Target="../media/image1.png"/><Relationship Id="rId21" Type="http://schemas.openxmlformats.org/officeDocument/2006/relationships/image" Target="../media/image10.png"/><Relationship Id="rId7" Type="http://schemas.openxmlformats.org/officeDocument/2006/relationships/image" Target="../media/image5.gif"/><Relationship Id="rId12" Type="http://schemas.openxmlformats.org/officeDocument/2006/relationships/audio" Target="../media/audio3.wav"/><Relationship Id="rId17" Type="http://schemas.openxmlformats.org/officeDocument/2006/relationships/audio" Target="../media/audio8.wav"/><Relationship Id="rId2" Type="http://schemas.openxmlformats.org/officeDocument/2006/relationships/audio" Target="../media/audio1.wav"/><Relationship Id="rId16" Type="http://schemas.openxmlformats.org/officeDocument/2006/relationships/audio" Target="../media/audio7.wav"/><Relationship Id="rId20" Type="http://schemas.openxmlformats.org/officeDocument/2006/relationships/audio" Target="../media/audio10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8.gif"/><Relationship Id="rId24" Type="http://schemas.openxmlformats.org/officeDocument/2006/relationships/audio" Target="../media/audio1.wav"/><Relationship Id="rId5" Type="http://schemas.openxmlformats.org/officeDocument/2006/relationships/image" Target="../media/image3.gif"/><Relationship Id="rId15" Type="http://schemas.openxmlformats.org/officeDocument/2006/relationships/audio" Target="../media/audio6.wav"/><Relationship Id="rId23" Type="http://schemas.openxmlformats.org/officeDocument/2006/relationships/image" Target="../media/image12.png"/><Relationship Id="rId10" Type="http://schemas.openxmlformats.org/officeDocument/2006/relationships/audio" Target="../media/audio2.wav"/><Relationship Id="rId19" Type="http://schemas.openxmlformats.org/officeDocument/2006/relationships/audio" Target="../media/audio9.wav"/><Relationship Id="rId4" Type="http://schemas.openxmlformats.org/officeDocument/2006/relationships/image" Target="../media/image2.png"/><Relationship Id="rId9" Type="http://schemas.openxmlformats.org/officeDocument/2006/relationships/image" Target="../media/image7.emf"/><Relationship Id="rId14" Type="http://schemas.openxmlformats.org/officeDocument/2006/relationships/audio" Target="../media/audio5.wav"/><Relationship Id="rId22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DA9F34C0-F68A-95CD-C165-3E6C033BE134}"/>
              </a:ext>
            </a:extLst>
          </p:cNvPr>
          <p:cNvSpPr/>
          <p:nvPr/>
        </p:nvSpPr>
        <p:spPr>
          <a:xfrm>
            <a:off x="-16172" y="1700808"/>
            <a:ext cx="9160171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Chansons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irlandaises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B200D409-3B4F-4B0C-89A5-ED6A89DB87E6}"/>
              </a:ext>
            </a:extLst>
          </p:cNvPr>
          <p:cNvSpPr/>
          <p:nvPr/>
        </p:nvSpPr>
        <p:spPr>
          <a:xfrm>
            <a:off x="-1" y="501930"/>
            <a:ext cx="9122193" cy="56510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5DE38C11-5728-4430-BD45-882DF48CDC12}"/>
              </a:ext>
            </a:extLst>
          </p:cNvPr>
          <p:cNvSpPr/>
          <p:nvPr/>
        </p:nvSpPr>
        <p:spPr>
          <a:xfrm>
            <a:off x="-252536" y="6207791"/>
            <a:ext cx="9422807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9D50CB6A-0129-4C73-BA5A-825624C8D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930"/>
            <a:ext cx="4572000" cy="5651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2D677499-E34E-461F-8D4F-47826C831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01930"/>
            <a:ext cx="4572001" cy="5651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AF22D723-9DC9-4B8B-8A0E-68913EC0CB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1876901" y="2709701"/>
            <a:ext cx="5512016" cy="1255174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81B88CE5-13D4-424B-81CE-3CD45C72DA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5338543" y="2637332"/>
            <a:ext cx="5512016" cy="1459624"/>
          </a:xfrm>
          <a:prstGeom prst="rect">
            <a:avLst/>
          </a:prstGeom>
        </p:spPr>
      </p:pic>
      <p:pic>
        <p:nvPicPr>
          <p:cNvPr id="15" name="Picture 63">
            <a:extLst>
              <a:ext uri="{FF2B5EF4-FFF2-40B4-BE49-F238E27FC236}">
                <a16:creationId xmlns:a16="http://schemas.microsoft.com/office/drawing/2014/main" id="{67C55938-7A38-46C8-A996-F3998E14E13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786" y="2563777"/>
            <a:ext cx="757343" cy="1099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63">
            <a:extLst>
              <a:ext uri="{FF2B5EF4-FFF2-40B4-BE49-F238E27FC236}">
                <a16:creationId xmlns:a16="http://schemas.microsoft.com/office/drawing/2014/main" id="{8E075C55-542A-4D41-A665-7FDDE2D06BC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6292" y="2555479"/>
            <a:ext cx="757343" cy="1219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0">
            <a:extLst>
              <a:ext uri="{FF2B5EF4-FFF2-40B4-BE49-F238E27FC236}">
                <a16:creationId xmlns:a16="http://schemas.microsoft.com/office/drawing/2014/main" id="{9960EAEC-684F-4113-80E7-071522A54FB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756641" y="3198968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1285A63-CDCC-45E0-885F-9D9AF566F0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739502" y="3282781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Obdélník 21">
            <a:extLst>
              <a:ext uri="{FF2B5EF4-FFF2-40B4-BE49-F238E27FC236}">
                <a16:creationId xmlns:a16="http://schemas.microsoft.com/office/drawing/2014/main" id="{76F2DBA3-F51D-4B62-A606-846EA00EF282}"/>
              </a:ext>
            </a:extLst>
          </p:cNvPr>
          <p:cNvSpPr/>
          <p:nvPr/>
        </p:nvSpPr>
        <p:spPr>
          <a:xfrm>
            <a:off x="12032" y="0"/>
            <a:ext cx="9110160" cy="4974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DC770BA6-7A9B-4650-B794-862C203DF015}"/>
              </a:ext>
            </a:extLst>
          </p:cNvPr>
          <p:cNvSpPr/>
          <p:nvPr/>
        </p:nvSpPr>
        <p:spPr>
          <a:xfrm>
            <a:off x="-10688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AB1CF412-EDAC-4996-8712-429840DB73E0}"/>
              </a:ext>
            </a:extLst>
          </p:cNvPr>
          <p:cNvSpPr/>
          <p:nvPr/>
        </p:nvSpPr>
        <p:spPr>
          <a:xfrm>
            <a:off x="6905429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1" name="Obrázek 30">
            <a:extLst>
              <a:ext uri="{FF2B5EF4-FFF2-40B4-BE49-F238E27FC236}">
                <a16:creationId xmlns:a16="http://schemas.microsoft.com/office/drawing/2014/main" id="{99F831FD-18CD-4C44-8C80-5C17821A0E5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88" y="459778"/>
            <a:ext cx="9172179" cy="5755020"/>
          </a:xfrm>
          <a:prstGeom prst="rect">
            <a:avLst/>
          </a:prstGeom>
        </p:spPr>
      </p:pic>
      <p:sp>
        <p:nvSpPr>
          <p:cNvPr id="33" name="AutoShape 24" descr="1 - kolo - gif">
            <a:extLst>
              <a:ext uri="{FF2B5EF4-FFF2-40B4-BE49-F238E27FC236}">
                <a16:creationId xmlns:a16="http://schemas.microsoft.com/office/drawing/2014/main" id="{42D50601-6FC6-4EBC-BE11-73749E8C8E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7522" y="904250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5" name="AutoShape 24" descr="1 - kolo - gif">
            <a:extLst>
              <a:ext uri="{FF2B5EF4-FFF2-40B4-BE49-F238E27FC236}">
                <a16:creationId xmlns:a16="http://schemas.microsoft.com/office/drawing/2014/main" id="{6BBDBFE5-87DC-4DFA-A7E9-470219D6B4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1925966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7" name="AutoShape 24" descr="1 - kolo - gif">
            <a:extLst>
              <a:ext uri="{FF2B5EF4-FFF2-40B4-BE49-F238E27FC236}">
                <a16:creationId xmlns:a16="http://schemas.microsoft.com/office/drawing/2014/main" id="{C91FEFD7-C967-4DD5-9C5E-6E2F76DF8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4270860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9" name="AutoShape 24" descr="1 - kolo - gif">
            <a:extLst>
              <a:ext uri="{FF2B5EF4-FFF2-40B4-BE49-F238E27FC236}">
                <a16:creationId xmlns:a16="http://schemas.microsoft.com/office/drawing/2014/main" id="{D1D60789-754F-4604-80B2-5690598966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4306783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1" name="AutoShape 24" descr="1 - kolo - gif">
            <a:extLst>
              <a:ext uri="{FF2B5EF4-FFF2-40B4-BE49-F238E27FC236}">
                <a16:creationId xmlns:a16="http://schemas.microsoft.com/office/drawing/2014/main" id="{4E7070B0-7539-48D6-8FF6-E4F6D13B8A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97325" y="1886663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3" name="AutoShape 24" descr="1 - kolo - gif">
            <a:extLst>
              <a:ext uri="{FF2B5EF4-FFF2-40B4-BE49-F238E27FC236}">
                <a16:creationId xmlns:a16="http://schemas.microsoft.com/office/drawing/2014/main" id="{3B469C51-D5C6-476D-B929-197A313AEF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3077737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5" name="AutoShape 24" descr="1 - kolo - gif">
            <a:extLst>
              <a:ext uri="{FF2B5EF4-FFF2-40B4-BE49-F238E27FC236}">
                <a16:creationId xmlns:a16="http://schemas.microsoft.com/office/drawing/2014/main" id="{06A9130F-FC13-4001-B063-C604D10069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6384" y="5535829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7" name="AutoShape 24" descr="1 - kolo - gif">
            <a:extLst>
              <a:ext uri="{FF2B5EF4-FFF2-40B4-BE49-F238E27FC236}">
                <a16:creationId xmlns:a16="http://schemas.microsoft.com/office/drawing/2014/main" id="{1FF9AA3F-31AD-4657-A7F5-CED80FDA4D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837798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9" name="AutoShape 24" descr="1 - kolo - gif">
            <a:extLst>
              <a:ext uri="{FF2B5EF4-FFF2-40B4-BE49-F238E27FC236}">
                <a16:creationId xmlns:a16="http://schemas.microsoft.com/office/drawing/2014/main" id="{7E37002A-C6E4-4164-9438-2FD022708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2967107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1" name="AutoShape 24" descr="1 - kolo - gif">
            <a:extLst>
              <a:ext uri="{FF2B5EF4-FFF2-40B4-BE49-F238E27FC236}">
                <a16:creationId xmlns:a16="http://schemas.microsoft.com/office/drawing/2014/main" id="{D2AE4AFE-EB2C-4575-9B3F-551E6E8981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5512061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5" name="3 Rectángulo">
            <a:extLst>
              <a:ext uri="{FF2B5EF4-FFF2-40B4-BE49-F238E27FC236}">
                <a16:creationId xmlns:a16="http://schemas.microsoft.com/office/drawing/2014/main" id="{219BABD4-8C9E-4F64-A2DD-CA90B932FC9D}"/>
              </a:ext>
            </a:extLst>
          </p:cNvPr>
          <p:cNvSpPr/>
          <p:nvPr/>
        </p:nvSpPr>
        <p:spPr>
          <a:xfrm>
            <a:off x="26272" y="675198"/>
            <a:ext cx="8850924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Chansons</a:t>
            </a: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irlandaises</a:t>
            </a: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</a:p>
          <a:p>
            <a:pPr algn="ctr">
              <a:defRPr/>
            </a:pP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3</a:t>
            </a:r>
            <a:endParaRPr lang="es-ES" sz="36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7" name="Text Box 47">
            <a:extLst>
              <a:ext uri="{FF2B5EF4-FFF2-40B4-BE49-F238E27FC236}">
                <a16:creationId xmlns:a16="http://schemas.microsoft.com/office/drawing/2014/main" id="{5585CEDA-A297-470A-AAAA-BD5FCC39FD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2770" y="1514329"/>
            <a:ext cx="13711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 dirty="0">
                <a:solidFill>
                  <a:srgbClr val="FFFF00"/>
                </a:solidFill>
              </a:rPr>
              <a:t>Hills of </a:t>
            </a:r>
            <a:r>
              <a:rPr lang="en-US" altLang="cs-CZ" sz="1400" b="1" dirty="0" err="1">
                <a:solidFill>
                  <a:srgbClr val="FFFF00"/>
                </a:solidFill>
              </a:rPr>
              <a:t>Glenswilly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pic>
        <p:nvPicPr>
          <p:cNvPr id="67" name="Picture 55">
            <a:hlinkClick r:id="" action="ppaction://noaction">
              <a:snd r:embed="rId10" name="1 Hills of Glenswilly.wav"/>
            </a:hlinkClick>
            <a:extLst>
              <a:ext uri="{FF2B5EF4-FFF2-40B4-BE49-F238E27FC236}">
                <a16:creationId xmlns:a16="http://schemas.microsoft.com/office/drawing/2014/main" id="{F254C51C-857B-4C3D-95FD-7EAB0C969F3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780" y="1559674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5">
            <a:hlinkClick r:id="" action="ppaction://noaction">
              <a:snd r:embed="rId12" name="2 Where the river Shannon flows.wav"/>
            </a:hlinkClick>
            <a:extLst>
              <a:ext uri="{FF2B5EF4-FFF2-40B4-BE49-F238E27FC236}">
                <a16:creationId xmlns:a16="http://schemas.microsoft.com/office/drawing/2014/main" id="{029ADC5F-5F37-4BA0-BF43-42BE2391249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780" y="226743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55">
            <a:hlinkClick r:id="" action="ppaction://noaction">
              <a:snd r:embed="rId13" name="3 Grace.wav"/>
            </a:hlinkClick>
            <a:extLst>
              <a:ext uri="{FF2B5EF4-FFF2-40B4-BE49-F238E27FC236}">
                <a16:creationId xmlns:a16="http://schemas.microsoft.com/office/drawing/2014/main" id="{02694B05-424B-44E8-A001-7B4ABF41EBB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780" y="302255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55">
            <a:hlinkClick r:id="" action="ppaction://noaction">
              <a:snd r:embed="rId14" name="4 When you were sweet sixteen.wav"/>
            </a:hlinkClick>
            <a:extLst>
              <a:ext uri="{FF2B5EF4-FFF2-40B4-BE49-F238E27FC236}">
                <a16:creationId xmlns:a16="http://schemas.microsoft.com/office/drawing/2014/main" id="{5ADEA846-62E9-4694-9B44-109955BBD6E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701" y="3753301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55">
            <a:hlinkClick r:id="" action="ppaction://noaction">
              <a:snd r:embed="rId15" name="8 Ride on.wav"/>
            </a:hlinkClick>
            <a:extLst>
              <a:ext uri="{FF2B5EF4-FFF2-40B4-BE49-F238E27FC236}">
                <a16:creationId xmlns:a16="http://schemas.microsoft.com/office/drawing/2014/main" id="{AF202F8D-B24A-458F-B15F-622CC3C2A76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165" y="374254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55">
            <a:hlinkClick r:id="" action="ppaction://noaction">
              <a:snd r:embed="rId16" name="9 It turned out.wav"/>
            </a:hlinkClick>
            <a:extLst>
              <a:ext uri="{FF2B5EF4-FFF2-40B4-BE49-F238E27FC236}">
                <a16:creationId xmlns:a16="http://schemas.microsoft.com/office/drawing/2014/main" id="{9445C6E3-55D2-4B8B-A6A2-2205CCB39E4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165" y="228951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55">
            <a:hlinkClick r:id="" action="ppaction://noaction">
              <a:snd r:embed="rId2" name="10 Partners in Rhyme.wav"/>
            </a:hlinkClick>
            <a:extLst>
              <a:ext uri="{FF2B5EF4-FFF2-40B4-BE49-F238E27FC236}">
                <a16:creationId xmlns:a16="http://schemas.microsoft.com/office/drawing/2014/main" id="{0FCC3FB0-E43F-4AA8-871F-8AED5743B2D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737" y="15754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5">
            <a:hlinkClick r:id="" action="ppaction://noaction">
              <a:snd r:embed="rId17" name="6 The black velvet band.wav"/>
            </a:hlinkClick>
            <a:extLst>
              <a:ext uri="{FF2B5EF4-FFF2-40B4-BE49-F238E27FC236}">
                <a16:creationId xmlns:a16="http://schemas.microsoft.com/office/drawing/2014/main" id="{3BC2209F-27B8-4E5F-81B5-0F766AEAC4E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877" y="3065634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9" name="Text Box 47">
            <a:extLst>
              <a:ext uri="{FF2B5EF4-FFF2-40B4-BE49-F238E27FC236}">
                <a16:creationId xmlns:a16="http://schemas.microsoft.com/office/drawing/2014/main" id="{50456803-F450-45CC-AF83-38C7081C87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92568" y="4438325"/>
            <a:ext cx="10447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FF00"/>
                </a:solidFill>
              </a:rPr>
              <a:t> </a:t>
            </a:r>
            <a:r>
              <a:rPr lang="cs-CZ" altLang="cs-CZ" sz="1400" b="1" dirty="0" err="1">
                <a:solidFill>
                  <a:srgbClr val="FFFF00"/>
                </a:solidFill>
              </a:rPr>
              <a:t>The</a:t>
            </a:r>
            <a:r>
              <a:rPr lang="cs-CZ" altLang="cs-CZ" sz="1400" b="1" dirty="0">
                <a:solidFill>
                  <a:srgbClr val="FFFF00"/>
                </a:solidFill>
              </a:rPr>
              <a:t> </a:t>
            </a:r>
            <a:r>
              <a:rPr lang="cs-CZ" altLang="cs-CZ" sz="1400" b="1" dirty="0" err="1">
                <a:solidFill>
                  <a:srgbClr val="FFFF00"/>
                </a:solidFill>
              </a:rPr>
              <a:t>crack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1" name="Text Box 47">
            <a:extLst>
              <a:ext uri="{FF2B5EF4-FFF2-40B4-BE49-F238E27FC236}">
                <a16:creationId xmlns:a16="http://schemas.microsoft.com/office/drawing/2014/main" id="{5AE720DF-EC0A-41EB-91D7-1422C35DD4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46918" y="3862609"/>
            <a:ext cx="93475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FF00"/>
                </a:solidFill>
              </a:rPr>
              <a:t>Ride</a:t>
            </a:r>
            <a:r>
              <a:rPr lang="cs-CZ" altLang="cs-CZ" sz="1400" b="1" dirty="0">
                <a:solidFill>
                  <a:srgbClr val="FFFF00"/>
                </a:solidFill>
              </a:rPr>
              <a:t> on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3" name="Text Box 47">
            <a:extLst>
              <a:ext uri="{FF2B5EF4-FFF2-40B4-BE49-F238E27FC236}">
                <a16:creationId xmlns:a16="http://schemas.microsoft.com/office/drawing/2014/main" id="{8C32F647-8C9E-492D-A498-21A734968C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60760" y="2836521"/>
            <a:ext cx="1346337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FF00"/>
                </a:solidFill>
              </a:rPr>
              <a:t>The</a:t>
            </a:r>
            <a:r>
              <a:rPr lang="cs-CZ" altLang="cs-CZ" sz="1400" b="1" dirty="0">
                <a:solidFill>
                  <a:srgbClr val="FFFF00"/>
                </a:solidFill>
              </a:rPr>
              <a:t> </a:t>
            </a:r>
            <a:r>
              <a:rPr lang="cs-CZ" altLang="cs-CZ" sz="1400" b="1" dirty="0" err="1">
                <a:solidFill>
                  <a:srgbClr val="FFFF00"/>
                </a:solidFill>
              </a:rPr>
              <a:t>black</a:t>
            </a:r>
            <a:r>
              <a:rPr lang="cs-CZ" altLang="cs-CZ" sz="1400" b="1" dirty="0">
                <a:solidFill>
                  <a:srgbClr val="FFFF00"/>
                </a:solidFill>
              </a:rPr>
              <a:t> velvet</a:t>
            </a:r>
          </a:p>
          <a:p>
            <a:pPr algn="ctr"/>
            <a:r>
              <a:rPr lang="cs-CZ" altLang="cs-CZ" sz="1400" b="1" dirty="0">
                <a:solidFill>
                  <a:srgbClr val="FFFF00"/>
                </a:solidFill>
              </a:rPr>
              <a:t> band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5" name="Text Box 47">
            <a:extLst>
              <a:ext uri="{FF2B5EF4-FFF2-40B4-BE49-F238E27FC236}">
                <a16:creationId xmlns:a16="http://schemas.microsoft.com/office/drawing/2014/main" id="{518D611F-C2BB-4CEF-B652-9E3186E799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48231" y="1533730"/>
            <a:ext cx="125963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Partners in Rhyme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7" name="Text Box 47">
            <a:extLst>
              <a:ext uri="{FF2B5EF4-FFF2-40B4-BE49-F238E27FC236}">
                <a16:creationId xmlns:a16="http://schemas.microsoft.com/office/drawing/2014/main" id="{EFE50D3D-1A9C-4538-8A7A-6458832943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8299" y="2066579"/>
            <a:ext cx="1217058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 dirty="0">
                <a:solidFill>
                  <a:srgbClr val="FFFF00"/>
                </a:solidFill>
              </a:rPr>
              <a:t>Where the river Shannon flows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9" name="Text Box 47">
            <a:extLst>
              <a:ext uri="{FF2B5EF4-FFF2-40B4-BE49-F238E27FC236}">
                <a16:creationId xmlns:a16="http://schemas.microsoft.com/office/drawing/2014/main" id="{59BC1942-BA7D-40F1-9F2B-F4AE2C3BFB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68220" y="3071515"/>
            <a:ext cx="11605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Grace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101" name="Text Box 47">
            <a:extLst>
              <a:ext uri="{FF2B5EF4-FFF2-40B4-BE49-F238E27FC236}">
                <a16:creationId xmlns:a16="http://schemas.microsoft.com/office/drawing/2014/main" id="{1FF62029-393E-4FC3-806E-508FB8D246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86120" y="3425228"/>
            <a:ext cx="1008791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 dirty="0">
                <a:solidFill>
                  <a:srgbClr val="FFFF00"/>
                </a:solidFill>
              </a:rPr>
              <a:t>When you were sweet sixteen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50" name="WordArt 72">
            <a:extLst>
              <a:ext uri="{FF2B5EF4-FFF2-40B4-BE49-F238E27FC236}">
                <a16:creationId xmlns:a16="http://schemas.microsoft.com/office/drawing/2014/main" id="{0277B51C-94B4-4259-B1E8-2933F7C8C731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290819" y="5367609"/>
            <a:ext cx="1099942" cy="103231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sp>
        <p:nvSpPr>
          <p:cNvPr id="52" name="WordArt 72">
            <a:extLst>
              <a:ext uri="{FF2B5EF4-FFF2-40B4-BE49-F238E27FC236}">
                <a16:creationId xmlns:a16="http://schemas.microsoft.com/office/drawing/2014/main" id="{CF2D7D1C-2C24-4FBF-92C7-625A2AD9E29B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7633397" y="5356264"/>
            <a:ext cx="1099942" cy="103231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4" name="Obrázek 15">
            <a:extLst>
              <a:ext uri="{FF2B5EF4-FFF2-40B4-BE49-F238E27FC236}">
                <a16:creationId xmlns:a16="http://schemas.microsoft.com/office/drawing/2014/main" id="{9DBA77C4-B6E6-487A-801C-A78B1110A6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6154" y="5488508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ázek 15">
            <a:extLst>
              <a:ext uri="{FF2B5EF4-FFF2-40B4-BE49-F238E27FC236}">
                <a16:creationId xmlns:a16="http://schemas.microsoft.com/office/drawing/2014/main" id="{32E2608E-F0C2-436B-80E7-6A60E859F6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74" y="5488508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5">
            <a:hlinkClick r:id="" action="ppaction://noaction">
              <a:snd r:embed="rId19" name="5 I will love you.wav"/>
            </a:hlinkClick>
            <a:extLst>
              <a:ext uri="{FF2B5EF4-FFF2-40B4-BE49-F238E27FC236}">
                <a16:creationId xmlns:a16="http://schemas.microsoft.com/office/drawing/2014/main" id="{7783951E-2173-4D1E-BD59-4577D8881D8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701" y="4475664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5">
            <a:hlinkClick r:id="" action="ppaction://noaction">
              <a:snd r:embed="rId20" name="7 The crack.wav"/>
            </a:hlinkClick>
            <a:extLst>
              <a:ext uri="{FF2B5EF4-FFF2-40B4-BE49-F238E27FC236}">
                <a16:creationId xmlns:a16="http://schemas.microsoft.com/office/drawing/2014/main" id="{00822A7B-1715-4794-9711-AD4A34CB0A7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250" y="4451041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47">
            <a:extLst>
              <a:ext uri="{FF2B5EF4-FFF2-40B4-BE49-F238E27FC236}">
                <a16:creationId xmlns:a16="http://schemas.microsoft.com/office/drawing/2014/main" id="{6131233C-D987-4F5D-9624-ABF2FCA5B8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3552" y="4418326"/>
            <a:ext cx="98070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FF00"/>
                </a:solidFill>
              </a:rPr>
              <a:t>I </a:t>
            </a:r>
            <a:r>
              <a:rPr lang="cs-CZ" altLang="cs-CZ" sz="1400" b="1" dirty="0" err="1">
                <a:solidFill>
                  <a:srgbClr val="FFFF00"/>
                </a:solidFill>
              </a:rPr>
              <a:t>will</a:t>
            </a:r>
            <a:endParaRPr lang="cs-CZ" altLang="cs-CZ" sz="1400" b="1" dirty="0">
              <a:solidFill>
                <a:srgbClr val="FFFF00"/>
              </a:solidFill>
            </a:endParaRPr>
          </a:p>
          <a:p>
            <a:pPr algn="ctr"/>
            <a:r>
              <a:rPr lang="cs-CZ" altLang="cs-CZ" sz="1400" b="1" dirty="0">
                <a:solidFill>
                  <a:srgbClr val="FFFF00"/>
                </a:solidFill>
              </a:rPr>
              <a:t> love </a:t>
            </a:r>
            <a:r>
              <a:rPr lang="cs-CZ" altLang="cs-CZ" sz="1400" b="1" dirty="0" err="1">
                <a:solidFill>
                  <a:srgbClr val="FFFF00"/>
                </a:solidFill>
              </a:rPr>
              <a:t>you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12" name="Text Box 47">
            <a:extLst>
              <a:ext uri="{FF2B5EF4-FFF2-40B4-BE49-F238E27FC236}">
                <a16:creationId xmlns:a16="http://schemas.microsoft.com/office/drawing/2014/main" id="{EDF5E4CA-2DC6-4742-AEDB-69725C0A40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7652" y="2205039"/>
            <a:ext cx="12811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 dirty="0">
                <a:solidFill>
                  <a:srgbClr val="FFFF00"/>
                </a:solidFill>
              </a:rPr>
              <a:t>It turned</a:t>
            </a:r>
            <a:endParaRPr lang="cs-CZ" altLang="cs-CZ" sz="1400" b="1" dirty="0">
              <a:solidFill>
                <a:srgbClr val="FFFF00"/>
              </a:solidFill>
            </a:endParaRPr>
          </a:p>
          <a:p>
            <a:pPr algn="ctr"/>
            <a:r>
              <a:rPr lang="en-US" altLang="cs-CZ" sz="1400" b="1" dirty="0">
                <a:solidFill>
                  <a:srgbClr val="FFFF00"/>
                </a:solidFill>
              </a:rPr>
              <a:t> out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pic>
        <p:nvPicPr>
          <p:cNvPr id="14" name="Picture 11">
            <a:extLst>
              <a:ext uri="{FF2B5EF4-FFF2-40B4-BE49-F238E27FC236}">
                <a16:creationId xmlns:a16="http://schemas.microsoft.com/office/drawing/2014/main" id="{C0232C05-F43D-451C-A358-A3109DD124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9806" y="1850731"/>
            <a:ext cx="2522034" cy="41832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Obrázek 23">
            <a:extLst>
              <a:ext uri="{FF2B5EF4-FFF2-40B4-BE49-F238E27FC236}">
                <a16:creationId xmlns:a16="http://schemas.microsoft.com/office/drawing/2014/main" id="{CD245837-576D-317D-A194-85C0E7A2EB11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7640" y="5026979"/>
            <a:ext cx="865707" cy="987638"/>
          </a:xfrm>
          <a:prstGeom prst="rect">
            <a:avLst/>
          </a:prstGeom>
        </p:spPr>
      </p:pic>
      <p:pic>
        <p:nvPicPr>
          <p:cNvPr id="26" name="Obrázek 25">
            <a:extLst>
              <a:ext uri="{FF2B5EF4-FFF2-40B4-BE49-F238E27FC236}">
                <a16:creationId xmlns:a16="http://schemas.microsoft.com/office/drawing/2014/main" id="{3165A58D-AB3C-4A94-24B2-605C5E56FE10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898" y="5007270"/>
            <a:ext cx="865707" cy="981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433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0 Partners in Rhyme.wav"/>
          </p:stSnd>
        </p:sndAc>
      </p:transition>
    </mc:Choice>
    <mc:Fallback xmlns="">
      <p:transition spd="slow">
        <p:split orient="vert"/>
        <p:sndAc>
          <p:stSnd>
            <p:snd r:embed="rId24" name="10 Partners in Rhyme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344</TotalTime>
  <Words>64</Words>
  <Application>Microsoft Office PowerPoint</Application>
  <PresentationFormat>Předvádění na obrazovce (4:3)</PresentationFormat>
  <Paragraphs>20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100</cp:revision>
  <dcterms:created xsi:type="dcterms:W3CDTF">2020-02-21T13:54:42Z</dcterms:created>
  <dcterms:modified xsi:type="dcterms:W3CDTF">2023-05-09T14:01:02Z</dcterms:modified>
</cp:coreProperties>
</file>